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4"/>
  </p:notesMasterIdLst>
  <p:sldIdLst>
    <p:sldId id="350" r:id="rId2"/>
    <p:sldId id="349" r:id="rId3"/>
    <p:sldId id="385" r:id="rId4"/>
    <p:sldId id="387" r:id="rId5"/>
    <p:sldId id="265" r:id="rId6"/>
    <p:sldId id="389" r:id="rId7"/>
    <p:sldId id="393" r:id="rId8"/>
    <p:sldId id="391" r:id="rId9"/>
    <p:sldId id="394" r:id="rId10"/>
    <p:sldId id="390" r:id="rId11"/>
    <p:sldId id="388" r:id="rId12"/>
    <p:sldId id="3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09"/>
    <p:restoredTop sz="82670"/>
  </p:normalViewPr>
  <p:slideViewPr>
    <p:cSldViewPr snapToGrid="0">
      <p:cViewPr varScale="1">
        <p:scale>
          <a:sx n="111" d="100"/>
          <a:sy n="111" d="100"/>
        </p:scale>
        <p:origin x="1272" y="20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73804-94F8-EA4E-B388-ACE4591D5D3F}" type="datetimeFigureOut">
              <a:rPr kumimoji="1" lang="ko-Kore-KR" altLang="en-US" smtClean="0"/>
              <a:t>2023. 8. 1.</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965B1-F9A6-254E-A95D-A23D45C31F66}" type="slidenum">
              <a:rPr kumimoji="1" lang="ko-Kore-KR" altLang="en-US" smtClean="0"/>
              <a:t>‹#›</a:t>
            </a:fld>
            <a:endParaRPr kumimoji="1" lang="ko-Kore-KR" altLang="en-US"/>
          </a:p>
        </p:txBody>
      </p:sp>
    </p:spTree>
    <p:extLst>
      <p:ext uri="{BB962C8B-B14F-4D97-AF65-F5344CB8AC3E}">
        <p14:creationId xmlns:p14="http://schemas.microsoft.com/office/powerpoint/2010/main" val="1002130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400" dirty="0"/>
              <a:t>Hello, everyone My name is </a:t>
            </a:r>
            <a:r>
              <a:rPr lang="en" altLang="ko-Kore-KR" sz="1400" dirty="0" err="1"/>
              <a:t>Sumin</a:t>
            </a:r>
            <a:r>
              <a:rPr lang="en" altLang="ko-Kore-KR" sz="1400" dirty="0"/>
              <a:t> </a:t>
            </a:r>
            <a:r>
              <a:rPr lang="en" altLang="ko-Kore-KR" sz="1400" dirty="0" err="1"/>
              <a:t>kim</a:t>
            </a:r>
            <a:r>
              <a:rPr lang="en" altLang="ko-Kore-KR" sz="1400" dirty="0"/>
              <a:t> I’m AWS Cloud clubs captain of </a:t>
            </a:r>
            <a:r>
              <a:rPr lang="en" altLang="ko-Kore-KR" sz="1400" dirty="0" err="1"/>
              <a:t>kyung</a:t>
            </a:r>
            <a:r>
              <a:rPr lang="en" altLang="ko-Kore-KR" sz="1400" dirty="0"/>
              <a:t> </a:t>
            </a:r>
            <a:r>
              <a:rPr lang="en" altLang="ko-Kore-KR" sz="1400" dirty="0" err="1"/>
              <a:t>hee</a:t>
            </a:r>
            <a:r>
              <a:rPr lang="en" altLang="ko-Kore-KR" sz="1400" dirty="0"/>
              <a:t> univ in </a:t>
            </a:r>
            <a:r>
              <a:rPr lang="en" altLang="ko-Kore-KR" sz="1400" dirty="0" err="1"/>
              <a:t>korea</a:t>
            </a:r>
            <a:r>
              <a:rPr lang="en" altLang="ko-Kore-KR" sz="1400" dirty="0"/>
              <a:t> now. I’m interested in </a:t>
            </a:r>
            <a:r>
              <a:rPr lang="en" altLang="ko-Kore-KR" sz="1400" dirty="0" err="1"/>
              <a:t>devops</a:t>
            </a:r>
            <a:r>
              <a:rPr lang="en" altLang="ko-Kore-KR" sz="1400" dirty="0"/>
              <a:t> so </a:t>
            </a:r>
            <a:r>
              <a:rPr lang="en" altLang="ko-Kore-KR" sz="1400" dirty="0" err="1"/>
              <a:t>Im</a:t>
            </a:r>
            <a:r>
              <a:rPr lang="en" altLang="ko-Kore-KR" sz="1400" dirty="0"/>
              <a:t> studying container, </a:t>
            </a:r>
            <a:r>
              <a:rPr lang="en" altLang="ko-Kore-KR" sz="1400" dirty="0" err="1"/>
              <a:t>aws</a:t>
            </a:r>
            <a:r>
              <a:rPr lang="en" altLang="ko-Kore-KR" sz="1400" dirty="0"/>
              <a:t>, terraform and so on. Today I will talk problem</a:t>
            </a:r>
            <a:r>
              <a:rPr lang="en-US" altLang="ko-Kore-KR" sz="1400" dirty="0"/>
              <a:t> that I experienced </a:t>
            </a:r>
            <a:r>
              <a:rPr lang="en" altLang="ko-Kore-KR" sz="1400" dirty="0"/>
              <a:t>about how to adjust dependencies on Web architecture with AWS services.</a:t>
            </a:r>
            <a:endParaRPr kumimoji="1" lang="ko-Kore-KR" altLang="en-US" sz="1400"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1</a:t>
            </a:fld>
            <a:endParaRPr kumimoji="1" lang="ko-Kore-KR" altLang="en-US"/>
          </a:p>
        </p:txBody>
      </p:sp>
    </p:spTree>
    <p:extLst>
      <p:ext uri="{BB962C8B-B14F-4D97-AF65-F5344CB8AC3E}">
        <p14:creationId xmlns:p14="http://schemas.microsoft.com/office/powerpoint/2010/main" val="92265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There is one key point that I felt while solving problems such as this dependency problem while working on the project. </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10</a:t>
            </a:fld>
            <a:endParaRPr kumimoji="1" lang="ko-Kore-KR" altLang="en-US"/>
          </a:p>
        </p:txBody>
      </p:sp>
    </p:spTree>
    <p:extLst>
      <p:ext uri="{BB962C8B-B14F-4D97-AF65-F5344CB8AC3E}">
        <p14:creationId xmlns:p14="http://schemas.microsoft.com/office/powerpoint/2010/main" val="2157861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It's about solving it one by one rather than trying to solve it all at once, if you try to solve everything at once, you get tired easily and often give up in the middle. So rather than trying to solve the problem as a whole at once when you're in a problem situation, I think it's better to focus on the minimum problems you have to solve one by one to help keep the project running.</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11</a:t>
            </a:fld>
            <a:endParaRPr kumimoji="1" lang="ko-Kore-KR" altLang="en-US"/>
          </a:p>
        </p:txBody>
      </p:sp>
    </p:spTree>
    <p:extLst>
      <p:ext uri="{BB962C8B-B14F-4D97-AF65-F5344CB8AC3E}">
        <p14:creationId xmlns:p14="http://schemas.microsoft.com/office/powerpoint/2010/main" val="322666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Thanks for listening to my presentation!</a:t>
            </a:r>
            <a:r>
              <a:rPr lang="ko-KR" altLang="en-US" dirty="0"/>
              <a:t> </a:t>
            </a:r>
            <a:r>
              <a:rPr lang="en-US" altLang="ko-KR" dirty="0"/>
              <a:t>I hope this is useful for you and you have any questions contact me with these social media!</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12</a:t>
            </a:fld>
            <a:endParaRPr kumimoji="1" lang="ko-Kore-KR" altLang="en-US"/>
          </a:p>
        </p:txBody>
      </p:sp>
    </p:spTree>
    <p:extLst>
      <p:ext uri="{BB962C8B-B14F-4D97-AF65-F5344CB8AC3E}">
        <p14:creationId xmlns:p14="http://schemas.microsoft.com/office/powerpoint/2010/main" val="1333909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Before starting, let’s talk about what we will focus on today.</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2</a:t>
            </a:fld>
            <a:endParaRPr kumimoji="1" lang="ko-Kore-KR" altLang="en-US"/>
          </a:p>
        </p:txBody>
      </p:sp>
    </p:spTree>
    <p:extLst>
      <p:ext uri="{BB962C8B-B14F-4D97-AF65-F5344CB8AC3E}">
        <p14:creationId xmlns:p14="http://schemas.microsoft.com/office/powerpoint/2010/main" val="3876476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We are developing a web service that provisions cloud resources by configuring </a:t>
            </a:r>
            <a:r>
              <a:rPr lang="en" altLang="ko-Kore-KR" dirty="0" err="1"/>
              <a:t>aws</a:t>
            </a:r>
            <a:r>
              <a:rPr lang="en" altLang="ko-Kore-KR" dirty="0"/>
              <a:t> architecture through visual programming. </a:t>
            </a:r>
            <a:r>
              <a:rPr lang="en-US" altLang="ko-Kore-KR" dirty="0"/>
              <a:t>Today </a:t>
            </a:r>
            <a:r>
              <a:rPr lang="en" altLang="ko-Kore-KR" dirty="0"/>
              <a:t>I will focus on how we have solved it when we face the dependency problem between </a:t>
            </a:r>
            <a:r>
              <a:rPr lang="en" altLang="ko-Kore-KR" dirty="0" err="1"/>
              <a:t>aws</a:t>
            </a:r>
            <a:r>
              <a:rPr lang="en" altLang="ko-Kore-KR" dirty="0"/>
              <a:t> services on the web and what I felt during solving the problem.</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3</a:t>
            </a:fld>
            <a:endParaRPr kumimoji="1" lang="ko-Kore-KR" altLang="en-US"/>
          </a:p>
        </p:txBody>
      </p:sp>
    </p:spTree>
    <p:extLst>
      <p:ext uri="{BB962C8B-B14F-4D97-AF65-F5344CB8AC3E}">
        <p14:creationId xmlns:p14="http://schemas.microsoft.com/office/powerpoint/2010/main" val="2294208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Okay let’s talk about what is how to adjust dependencies!</a:t>
            </a:r>
          </a:p>
          <a:p>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4</a:t>
            </a:fld>
            <a:endParaRPr kumimoji="1" lang="ko-Kore-KR" altLang="en-US"/>
          </a:p>
        </p:txBody>
      </p:sp>
    </p:spTree>
    <p:extLst>
      <p:ext uri="{BB962C8B-B14F-4D97-AF65-F5344CB8AC3E}">
        <p14:creationId xmlns:p14="http://schemas.microsoft.com/office/powerpoint/2010/main" val="2072387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Our main service is to replace the web architecture into terraform files for provisioning, and in the case of terraform, if you hand over the value like </a:t>
            </a:r>
            <a:r>
              <a:rPr lang="en" altLang="ko-Kore-KR" dirty="0" err="1"/>
              <a:t>vpc_zone_identifier</a:t>
            </a:r>
            <a:r>
              <a:rPr lang="en" altLang="ko-Kore-KR" dirty="0"/>
              <a:t> to the variable in the </a:t>
            </a:r>
            <a:r>
              <a:rPr lang="en" altLang="ko-Kore-KR" dirty="0" err="1"/>
              <a:t>aws</a:t>
            </a:r>
            <a:r>
              <a:rPr lang="en" altLang="ko-Kore-KR" dirty="0"/>
              <a:t> autoscaling group resource, the infrastructure is deployed in order according to the dependency when you execute the command terraform apply.</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5</a:t>
            </a:fld>
            <a:endParaRPr kumimoji="1" lang="ko-Kore-KR" altLang="en-US"/>
          </a:p>
        </p:txBody>
      </p:sp>
    </p:spTree>
    <p:extLst>
      <p:ext uri="{BB962C8B-B14F-4D97-AF65-F5344CB8AC3E}">
        <p14:creationId xmlns:p14="http://schemas.microsoft.com/office/powerpoint/2010/main" val="138455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However, since the web architecture does not automatically establish dependencies like this, it is up to the user to establish dependencies between resources. Users who understand the configuration well such as above, can deploy resources well</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6</a:t>
            </a:fld>
            <a:endParaRPr kumimoji="1" lang="ko-Kore-KR" altLang="en-US"/>
          </a:p>
        </p:txBody>
      </p:sp>
    </p:spTree>
    <p:extLst>
      <p:ext uri="{BB962C8B-B14F-4D97-AF65-F5344CB8AC3E}">
        <p14:creationId xmlns:p14="http://schemas.microsoft.com/office/powerpoint/2010/main" val="3003164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but users who are not familiar with it are likely to deploy them incorrectly, such as </a:t>
            </a:r>
            <a:r>
              <a:rPr lang="en-US" altLang="ko-Kore-KR" dirty="0"/>
              <a:t>above</a:t>
            </a:r>
            <a:r>
              <a:rPr lang="en" altLang="ko-Kore-KR" dirty="0"/>
              <a:t>.</a:t>
            </a:r>
            <a:br>
              <a:rPr lang="en" altLang="ko-Kore-KR" dirty="0"/>
            </a:br>
            <a:r>
              <a:rPr lang="en" altLang="ko-Kore-KR" b="0" i="0" dirty="0">
                <a:solidFill>
                  <a:srgbClr val="202124"/>
                </a:solidFill>
                <a:effectLst/>
                <a:latin typeface="Apple SD Gothic Neo" panose="02000300000000000000" pitchFamily="2" charset="-127"/>
                <a:ea typeface="Apple SD Gothic Neo" panose="02000300000000000000" pitchFamily="2" charset="-127"/>
              </a:rPr>
              <a:t>We considered this to be a fatal problem with services that could cause errors due to misconfiguration of the infrastructure.</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7</a:t>
            </a:fld>
            <a:endParaRPr kumimoji="1" lang="ko-Kore-KR" altLang="en-US"/>
          </a:p>
        </p:txBody>
      </p:sp>
    </p:spTree>
    <p:extLst>
      <p:ext uri="{BB962C8B-B14F-4D97-AF65-F5344CB8AC3E}">
        <p14:creationId xmlns:p14="http://schemas.microsoft.com/office/powerpoint/2010/main" val="215843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So we have conducted various discussions and investigations to solve this problem, and since </a:t>
            </a:r>
            <a:r>
              <a:rPr lang="en" altLang="ko-Kore-KR" dirty="0" err="1"/>
              <a:t>aws</a:t>
            </a:r>
            <a:r>
              <a:rPr lang="en" altLang="ko-Kore-KR" dirty="0"/>
              <a:t> have well-known architectures and templates, we decided to refer to them to adjust the dependencies</a:t>
            </a:r>
            <a:r>
              <a:rPr lang="en-US" altLang="ko-KR"/>
              <a:t>,</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8</a:t>
            </a:fld>
            <a:endParaRPr kumimoji="1" lang="ko-Kore-KR" altLang="en-US"/>
          </a:p>
        </p:txBody>
      </p:sp>
    </p:spTree>
    <p:extLst>
      <p:ext uri="{BB962C8B-B14F-4D97-AF65-F5344CB8AC3E}">
        <p14:creationId xmlns:p14="http://schemas.microsoft.com/office/powerpoint/2010/main" val="1861133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a:t>
            </a:r>
            <a:r>
              <a:rPr lang="en" altLang="ko-Kore-KR" b="1" i="0" dirty="0">
                <a:solidFill>
                  <a:srgbClr val="BCC0C3"/>
                </a:solidFill>
                <a:effectLst/>
                <a:latin typeface="Apple SD Gothic Neo" panose="02000300000000000000" pitchFamily="2" charset="-127"/>
                <a:ea typeface="Apple SD Gothic Neo" panose="02000300000000000000" pitchFamily="2" charset="-127"/>
              </a:rPr>
              <a:t>adjusted</a:t>
            </a:r>
            <a:r>
              <a:rPr lang="en-US" altLang="ko-KR" dirty="0"/>
              <a:t> dependencies </a:t>
            </a:r>
            <a:r>
              <a:rPr lang="en" altLang="ko-Kore-KR" dirty="0"/>
              <a:t>using the most basic application distribution architecture through </a:t>
            </a:r>
            <a:r>
              <a:rPr lang="en" altLang="ko-Kore-KR" dirty="0" err="1"/>
              <a:t>asg</a:t>
            </a:r>
            <a:r>
              <a:rPr lang="en" altLang="ko-Kore-KR" dirty="0"/>
              <a:t> and alb. And now we are adjusting the application distribution architecture like </a:t>
            </a:r>
            <a:r>
              <a:rPr lang="en" altLang="ko-Kore-KR" dirty="0" err="1"/>
              <a:t>aws</a:t>
            </a:r>
            <a:r>
              <a:rPr lang="en" altLang="ko-Kore-KR" dirty="0"/>
              <a:t> </a:t>
            </a:r>
            <a:r>
              <a:rPr lang="en" altLang="ko-Kore-KR" dirty="0" err="1"/>
              <a:t>eks</a:t>
            </a:r>
            <a:r>
              <a:rPr lang="en" altLang="ko-Kore-KR" dirty="0"/>
              <a:t>. Of course, it was necessary to adjust the dependencies between all resources, but we focused on completing the applications in a given time and decided to apply the overall dependencies based on the dependencies belonging to the architecture.</a:t>
            </a:r>
            <a:endParaRPr kumimoji="1" lang="ko-Kore-KR" altLang="en-US" dirty="0"/>
          </a:p>
        </p:txBody>
      </p:sp>
      <p:sp>
        <p:nvSpPr>
          <p:cNvPr id="4" name="슬라이드 번호 개체 틀 3"/>
          <p:cNvSpPr>
            <a:spLocks noGrp="1"/>
          </p:cNvSpPr>
          <p:nvPr>
            <p:ph type="sldNum" sz="quarter" idx="5"/>
          </p:nvPr>
        </p:nvSpPr>
        <p:spPr/>
        <p:txBody>
          <a:bodyPr/>
          <a:lstStyle/>
          <a:p>
            <a:fld id="{DF3965B1-F9A6-254E-A95D-A23D45C31F66}" type="slidenum">
              <a:rPr kumimoji="1" lang="ko-Kore-KR" altLang="en-US" smtClean="0"/>
              <a:t>9</a:t>
            </a:fld>
            <a:endParaRPr kumimoji="1" lang="ko-Kore-KR" altLang="en-US"/>
          </a:p>
        </p:txBody>
      </p:sp>
    </p:spTree>
    <p:extLst>
      <p:ext uri="{BB962C8B-B14F-4D97-AF65-F5344CB8AC3E}">
        <p14:creationId xmlns:p14="http://schemas.microsoft.com/office/powerpoint/2010/main" val="2662320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5AB36C-088A-57A5-D88D-9AB4B37621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 (optional)</a:t>
            </a:r>
            <a:br>
              <a:rPr lang="en-US" dirty="0"/>
            </a:br>
            <a:r>
              <a:rPr lang="en-US" dirty="0"/>
              <a:t>Speaker company (optional)</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813317" cy="184666"/>
          </a:xfrm>
          <a:prstGeom prst="rect">
            <a:avLst/>
          </a:prstGeom>
          <a:noFill/>
        </p:spPr>
        <p:txBody>
          <a:bodyPr wrap="none" rtlCol="0">
            <a:spAutoFit/>
          </a:bodyPr>
          <a:lstStyle/>
          <a:p>
            <a:pPr algn="l"/>
            <a:r>
              <a:rPr lang="en-US" sz="600" b="0" i="0" dirty="0">
                <a:solidFill>
                  <a:schemeClr val="tx2"/>
                </a:solidFill>
                <a:latin typeface="Calibri" panose="020F0502020204030204" pitchFamily="34" charset="0"/>
              </a:rPr>
              <a:t>© </a:t>
            </a:r>
            <a:fld id="{0FBC4D12-C6CB-FB48-8519-0B428B383FFE}" type="datetimeyyyy">
              <a:rPr lang="en-US" sz="600" b="0" i="0" smtClean="0">
                <a:solidFill>
                  <a:schemeClr val="tx2"/>
                </a:solidFill>
                <a:latin typeface="Calibri" panose="020F0502020204030204" pitchFamily="34" charset="0"/>
              </a:rPr>
              <a:t>2023</a:t>
            </a:fld>
            <a:r>
              <a:rPr lang="en-US" sz="600" b="0" i="0" dirty="0">
                <a:solidFill>
                  <a:schemeClr val="tx2"/>
                </a:solidFill>
                <a:latin typeface="Calibri" panose="020F0502020204030204" pitchFamily="34" charset="0"/>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3" name="Picture 2">
            <a:extLst>
              <a:ext uri="{FF2B5EF4-FFF2-40B4-BE49-F238E27FC236}">
                <a16:creationId xmlns:a16="http://schemas.microsoft.com/office/drawing/2014/main" id="{7A5EB05C-D987-BB27-ACA9-96BB46F875E0}"/>
              </a:ext>
            </a:extLst>
          </p:cNvPr>
          <p:cNvPicPr>
            <a:picLocks noChangeAspect="1"/>
          </p:cNvPicPr>
          <p:nvPr userDrawn="1"/>
        </p:nvPicPr>
        <p:blipFill>
          <a:blip r:embed="rId4"/>
          <a:stretch>
            <a:fillRect/>
          </a:stretch>
        </p:blipFill>
        <p:spPr>
          <a:xfrm>
            <a:off x="10910903" y="0"/>
            <a:ext cx="1281097" cy="322647"/>
          </a:xfrm>
          <a:prstGeom prst="rect">
            <a:avLst/>
          </a:prstGeom>
        </p:spPr>
      </p:pic>
    </p:spTree>
    <p:extLst>
      <p:ext uri="{BB962C8B-B14F-4D97-AF65-F5344CB8AC3E}">
        <p14:creationId xmlns:p14="http://schemas.microsoft.com/office/powerpoint/2010/main" val="393537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6346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6159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2252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604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65038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1671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3155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4545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ko-KR" altLang="en-US"/>
              <a:t>그림을 추가하려면 아이콘을 클릭하십시오</a:t>
            </a:r>
            <a:endParaRPr lang="en-US" dirty="0"/>
          </a:p>
        </p:txBody>
      </p:sp>
    </p:spTree>
    <p:extLst>
      <p:ext uri="{BB962C8B-B14F-4D97-AF65-F5344CB8AC3E}">
        <p14:creationId xmlns:p14="http://schemas.microsoft.com/office/powerpoint/2010/main" val="26788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184885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7852B-F1CB-5A39-989D-15BA83A472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7958"/>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 (optional)</a:t>
            </a:r>
            <a:br>
              <a:rPr lang="en-US" dirty="0"/>
            </a:br>
            <a:r>
              <a:rPr lang="en-US" dirty="0"/>
              <a:t>Speaker company (optional)</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813317" cy="184666"/>
          </a:xfrm>
          <a:prstGeom prst="rect">
            <a:avLst/>
          </a:prstGeom>
          <a:noFill/>
        </p:spPr>
        <p:txBody>
          <a:bodyPr wrap="none" rtlCol="0">
            <a:spAutoFit/>
          </a:bodyPr>
          <a:lstStyle/>
          <a:p>
            <a:pPr algn="l"/>
            <a:r>
              <a:rPr lang="en-US" sz="600" b="0" i="0" dirty="0">
                <a:solidFill>
                  <a:schemeClr val="tx2"/>
                </a:solidFill>
                <a:latin typeface="Calibri" panose="020F0502020204030204" pitchFamily="34" charset="0"/>
              </a:rPr>
              <a:t>© </a:t>
            </a:r>
            <a:fld id="{0FBC4D12-C6CB-FB48-8519-0B428B383FFE}" type="datetimeyyyy">
              <a:rPr lang="en-US" sz="600" b="0" i="0" smtClean="0">
                <a:solidFill>
                  <a:schemeClr val="tx2"/>
                </a:solidFill>
                <a:latin typeface="Calibri" panose="020F0502020204030204" pitchFamily="34" charset="0"/>
              </a:rPr>
              <a:t>2023</a:t>
            </a:fld>
            <a:r>
              <a:rPr lang="en-US" sz="600" b="0" i="0" dirty="0">
                <a:solidFill>
                  <a:schemeClr val="tx2"/>
                </a:solidFill>
                <a:latin typeface="Calibri" panose="020F0502020204030204" pitchFamily="34" charset="0"/>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2" name="Picture 1">
            <a:extLst>
              <a:ext uri="{FF2B5EF4-FFF2-40B4-BE49-F238E27FC236}">
                <a16:creationId xmlns:a16="http://schemas.microsoft.com/office/drawing/2014/main" id="{F7A30F42-D0D3-9749-A6F3-F0D6F58B4C1D}"/>
              </a:ext>
            </a:extLst>
          </p:cNvPr>
          <p:cNvPicPr>
            <a:picLocks noChangeAspect="1"/>
          </p:cNvPicPr>
          <p:nvPr userDrawn="1"/>
        </p:nvPicPr>
        <p:blipFill>
          <a:blip r:embed="rId4"/>
          <a:stretch>
            <a:fillRect/>
          </a:stretch>
        </p:blipFill>
        <p:spPr>
          <a:xfrm>
            <a:off x="10910903" y="0"/>
            <a:ext cx="1281097" cy="322647"/>
          </a:xfrm>
          <a:prstGeom prst="rect">
            <a:avLst/>
          </a:prstGeom>
        </p:spPr>
      </p:pic>
    </p:spTree>
    <p:extLst>
      <p:ext uri="{BB962C8B-B14F-4D97-AF65-F5344CB8AC3E}">
        <p14:creationId xmlns:p14="http://schemas.microsoft.com/office/powerpoint/2010/main" val="20260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b="0" i="0" dirty="0" err="1">
              <a:solidFill>
                <a:schemeClr val="tx1"/>
              </a:solidFill>
              <a:latin typeface="Calibri" panose="020F0502020204030204" pitchFamily="34" charset="0"/>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31202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559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91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4939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3596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0883B0-BC2B-153D-8F7B-C3ACC5FDB4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813317" cy="184666"/>
          </a:xfrm>
          <a:prstGeom prst="rect">
            <a:avLst/>
          </a:prstGeom>
          <a:noFill/>
        </p:spPr>
        <p:txBody>
          <a:bodyPr wrap="none" rtlCol="0">
            <a:spAutoFit/>
          </a:bodyPr>
          <a:lstStyle/>
          <a:p>
            <a:pPr algn="l"/>
            <a:r>
              <a:rPr lang="en-US" sz="600" b="0" i="0" dirty="0">
                <a:latin typeface="Calibri" panose="020F0502020204030204" pitchFamily="34" charset="0"/>
              </a:rPr>
              <a:t>© </a:t>
            </a:r>
            <a:fld id="{4AA80B2A-FD76-C344-9CBC-705DCB26468E}" type="datetimeyyyy">
              <a:rPr lang="en-US" sz="600" b="0" i="0" smtClean="0">
                <a:latin typeface="Calibri" panose="020F0502020204030204" pitchFamily="34" charset="0"/>
              </a:rPr>
              <a:t>2023</a:t>
            </a:fld>
            <a:r>
              <a:rPr lang="en-US" sz="600" b="0" i="0" dirty="0">
                <a:latin typeface="Calibri" panose="020F0502020204030204" pitchFamily="34" charset="0"/>
              </a:rPr>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pic>
        <p:nvPicPr>
          <p:cNvPr id="3" name="Picture 2">
            <a:extLst>
              <a:ext uri="{FF2B5EF4-FFF2-40B4-BE49-F238E27FC236}">
                <a16:creationId xmlns:a16="http://schemas.microsoft.com/office/drawing/2014/main" id="{BFFA9B4D-A606-1139-0205-CCC31B945433}"/>
              </a:ext>
            </a:extLst>
          </p:cNvPr>
          <p:cNvPicPr>
            <a:picLocks noChangeAspect="1"/>
          </p:cNvPicPr>
          <p:nvPr userDrawn="1"/>
        </p:nvPicPr>
        <p:blipFill>
          <a:blip r:embed="rId4"/>
          <a:stretch>
            <a:fillRect/>
          </a:stretch>
        </p:blipFill>
        <p:spPr>
          <a:xfrm>
            <a:off x="10910903" y="0"/>
            <a:ext cx="1281097" cy="322647"/>
          </a:xfrm>
          <a:prstGeom prst="rect">
            <a:avLst/>
          </a:prstGeom>
        </p:spPr>
      </p:pic>
    </p:spTree>
    <p:extLst>
      <p:ext uri="{BB962C8B-B14F-4D97-AF65-F5344CB8AC3E}">
        <p14:creationId xmlns:p14="http://schemas.microsoft.com/office/powerpoint/2010/main" val="402991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A3971-CC96-1975-2B54-93FDB76C03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813317" cy="184666"/>
          </a:xfrm>
          <a:prstGeom prst="rect">
            <a:avLst/>
          </a:prstGeom>
          <a:noFill/>
        </p:spPr>
        <p:txBody>
          <a:bodyPr wrap="none" rtlCol="0">
            <a:spAutoFit/>
          </a:bodyPr>
          <a:lstStyle/>
          <a:p>
            <a:pPr algn="l"/>
            <a:r>
              <a:rPr lang="en-US" sz="600" b="0" i="0" dirty="0">
                <a:latin typeface="Calibri" panose="020F0502020204030204" pitchFamily="34" charset="0"/>
              </a:rPr>
              <a:t>© </a:t>
            </a:r>
            <a:fld id="{4AA80B2A-FD76-C344-9CBC-705DCB26468E}" type="datetimeyyyy">
              <a:rPr lang="en-US" sz="600" b="0" i="0" smtClean="0">
                <a:latin typeface="Calibri" panose="020F0502020204030204" pitchFamily="34" charset="0"/>
              </a:rPr>
              <a:t>2023</a:t>
            </a:fld>
            <a:r>
              <a:rPr lang="en-US" sz="600" b="0" i="0" dirty="0">
                <a:latin typeface="Calibri" panose="020F0502020204030204" pitchFamily="34" charset="0"/>
              </a:rPr>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pic>
        <p:nvPicPr>
          <p:cNvPr id="5" name="Picture 4">
            <a:extLst>
              <a:ext uri="{FF2B5EF4-FFF2-40B4-BE49-F238E27FC236}">
                <a16:creationId xmlns:a16="http://schemas.microsoft.com/office/drawing/2014/main" id="{991569FF-3BEB-4445-6B72-C1DE821DF3AB}"/>
              </a:ext>
            </a:extLst>
          </p:cNvPr>
          <p:cNvPicPr>
            <a:picLocks noChangeAspect="1"/>
          </p:cNvPicPr>
          <p:nvPr userDrawn="1"/>
        </p:nvPicPr>
        <p:blipFill>
          <a:blip r:embed="rId4"/>
          <a:stretch>
            <a:fillRect/>
          </a:stretch>
        </p:blipFill>
        <p:spPr>
          <a:xfrm>
            <a:off x="10910903" y="0"/>
            <a:ext cx="1281097" cy="322647"/>
          </a:xfrm>
          <a:prstGeom prst="rect">
            <a:avLst/>
          </a:prstGeom>
        </p:spPr>
      </p:pic>
    </p:spTree>
    <p:extLst>
      <p:ext uri="{BB962C8B-B14F-4D97-AF65-F5344CB8AC3E}">
        <p14:creationId xmlns:p14="http://schemas.microsoft.com/office/powerpoint/2010/main" val="176671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04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589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480131"/>
          </a:xfrm>
        </p:spPr>
        <p:txBody>
          <a:bodyPr/>
          <a:lstStyle>
            <a:lvl1pPr>
              <a:defRPr sz="2800" b="0" i="0">
                <a:latin typeface="Calibri" panose="020F0502020204030204" pitchFamily="34" charset="0"/>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b="1" i="0" dirty="0">
                <a:latin typeface="Calibri" panose="020F0502020204030204" pitchFamily="34" charset="0"/>
              </a:rPr>
              <a:t>Q&amp;A</a:t>
            </a:r>
          </a:p>
        </p:txBody>
      </p:sp>
    </p:spTree>
    <p:extLst>
      <p:ext uri="{BB962C8B-B14F-4D97-AF65-F5344CB8AC3E}">
        <p14:creationId xmlns:p14="http://schemas.microsoft.com/office/powerpoint/2010/main" val="407398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pic>
        <p:nvPicPr>
          <p:cNvPr id="3" name="Picture 2">
            <a:extLst>
              <a:ext uri="{FF2B5EF4-FFF2-40B4-BE49-F238E27FC236}">
                <a16:creationId xmlns:a16="http://schemas.microsoft.com/office/drawing/2014/main" id="{98198B89-7404-59A2-F356-7F8979BDE3A8}"/>
              </a:ext>
            </a:extLst>
          </p:cNvPr>
          <p:cNvPicPr>
            <a:picLocks noChangeAspect="1"/>
          </p:cNvPicPr>
          <p:nvPr userDrawn="1"/>
        </p:nvPicPr>
        <p:blipFill>
          <a:blip r:embed="rId2"/>
          <a:stretch>
            <a:fillRect/>
          </a:stretch>
        </p:blipFill>
        <p:spPr>
          <a:xfrm>
            <a:off x="10910903" y="0"/>
            <a:ext cx="1281097" cy="322647"/>
          </a:xfrm>
          <a:prstGeom prst="rect">
            <a:avLst/>
          </a:prstGeom>
        </p:spPr>
      </p:pic>
    </p:spTree>
    <p:extLst>
      <p:ext uri="{BB962C8B-B14F-4D97-AF65-F5344CB8AC3E}">
        <p14:creationId xmlns:p14="http://schemas.microsoft.com/office/powerpoint/2010/main" val="263660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48383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ko-KR" altLang="en-US"/>
              <a:t>미디어를 추가하려면 아이콘을 클릭하십시오</a:t>
            </a:r>
            <a:endParaRPr lang="en-US" dirty="0"/>
          </a:p>
        </p:txBody>
      </p:sp>
      <p:pic>
        <p:nvPicPr>
          <p:cNvPr id="2" name="Picture 1">
            <a:extLst>
              <a:ext uri="{FF2B5EF4-FFF2-40B4-BE49-F238E27FC236}">
                <a16:creationId xmlns:a16="http://schemas.microsoft.com/office/drawing/2014/main" id="{D60574D3-8714-23B4-2F34-2EFF0FC81B1B}"/>
              </a:ext>
            </a:extLst>
          </p:cNvPr>
          <p:cNvPicPr>
            <a:picLocks noChangeAspect="1"/>
          </p:cNvPicPr>
          <p:nvPr userDrawn="1"/>
        </p:nvPicPr>
        <p:blipFill>
          <a:blip r:embed="rId3"/>
          <a:stretch>
            <a:fillRect/>
          </a:stretch>
        </p:blipFill>
        <p:spPr>
          <a:xfrm>
            <a:off x="10910903" y="0"/>
            <a:ext cx="1281097" cy="322647"/>
          </a:xfrm>
          <a:prstGeom prst="rect">
            <a:avLst/>
          </a:prstGeom>
        </p:spPr>
      </p:pic>
    </p:spTree>
    <p:extLst>
      <p:ext uri="{BB962C8B-B14F-4D97-AF65-F5344CB8AC3E}">
        <p14:creationId xmlns:p14="http://schemas.microsoft.com/office/powerpoint/2010/main" val="339716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18937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 Color set 1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0BF8C-576F-156C-8C74-FAF90B6922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813317" cy="184666"/>
          </a:xfrm>
          <a:prstGeom prst="rect">
            <a:avLst/>
          </a:prstGeom>
          <a:noFill/>
        </p:spPr>
        <p:txBody>
          <a:bodyPr wrap="none" rtlCol="0">
            <a:spAutoFit/>
          </a:bodyPr>
          <a:lstStyle/>
          <a:p>
            <a:pPr algn="l"/>
            <a:r>
              <a:rPr lang="en-US" sz="600" b="0" i="0" dirty="0">
                <a:solidFill>
                  <a:schemeClr val="tx1"/>
                </a:solidFill>
                <a:latin typeface="Calibri" panose="020F0502020204030204" pitchFamily="34" charset="0"/>
              </a:rPr>
              <a:t>© </a:t>
            </a:r>
            <a:fld id="{69AD1207-FAFC-7443-B31E-99D1255B843A}" type="datetimeyyyy">
              <a:rPr lang="en-US" sz="600" b="0" i="0" smtClean="0">
                <a:solidFill>
                  <a:schemeClr val="tx1"/>
                </a:solidFill>
                <a:latin typeface="Calibri" panose="020F0502020204030204" pitchFamily="34" charset="0"/>
              </a:rPr>
              <a:t>2023</a:t>
            </a:fld>
            <a:r>
              <a:rPr lang="en-US" sz="600" b="0" i="0" dirty="0">
                <a:solidFill>
                  <a:schemeClr val="tx1"/>
                </a:solidFill>
                <a:latin typeface="Calibri" panose="020F0502020204030204" pitchFamily="34" charset="0"/>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i="0" dirty="0">
                <a:solidFill>
                  <a:schemeClr val="tx1"/>
                </a:solidFill>
                <a:latin typeface="Calibri" panose="020F0502020204030204" pitchFamily="34" charset="0"/>
              </a:rPr>
              <a:t>Thank you!</a:t>
            </a:r>
          </a:p>
        </p:txBody>
      </p:sp>
      <p:pic>
        <p:nvPicPr>
          <p:cNvPr id="2" name="Picture 1">
            <a:extLst>
              <a:ext uri="{FF2B5EF4-FFF2-40B4-BE49-F238E27FC236}">
                <a16:creationId xmlns:a16="http://schemas.microsoft.com/office/drawing/2014/main" id="{1DF54690-68B3-4B3F-4AA6-4FDC8E8FE7E9}"/>
              </a:ext>
            </a:extLst>
          </p:cNvPr>
          <p:cNvPicPr>
            <a:picLocks noChangeAspect="1"/>
          </p:cNvPicPr>
          <p:nvPr userDrawn="1"/>
        </p:nvPicPr>
        <p:blipFill>
          <a:blip r:embed="rId4"/>
          <a:stretch>
            <a:fillRect/>
          </a:stretch>
        </p:blipFill>
        <p:spPr>
          <a:xfrm>
            <a:off x="10910903" y="0"/>
            <a:ext cx="1281097" cy="322647"/>
          </a:xfrm>
          <a:prstGeom prst="rect">
            <a:avLst/>
          </a:prstGeom>
        </p:spPr>
      </p:pic>
    </p:spTree>
    <p:extLst>
      <p:ext uri="{BB962C8B-B14F-4D97-AF65-F5344CB8AC3E}">
        <p14:creationId xmlns:p14="http://schemas.microsoft.com/office/powerpoint/2010/main" val="28460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 Color set 1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6F7F09-A45F-4F25-D466-2B18E6FDCB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813317" cy="184666"/>
          </a:xfrm>
          <a:prstGeom prst="rect">
            <a:avLst/>
          </a:prstGeom>
          <a:noFill/>
        </p:spPr>
        <p:txBody>
          <a:bodyPr wrap="none" rtlCol="0">
            <a:spAutoFit/>
          </a:bodyPr>
          <a:lstStyle/>
          <a:p>
            <a:pPr algn="l"/>
            <a:r>
              <a:rPr lang="en-US" sz="600" b="0" i="0" dirty="0">
                <a:solidFill>
                  <a:schemeClr val="tx1"/>
                </a:solidFill>
                <a:latin typeface="Calibri" panose="020F0502020204030204" pitchFamily="34" charset="0"/>
              </a:rPr>
              <a:t>© </a:t>
            </a:r>
            <a:fld id="{69AD1207-FAFC-7443-B31E-99D1255B843A}" type="datetimeyyyy">
              <a:rPr lang="en-US" sz="600" b="0" i="0" smtClean="0">
                <a:solidFill>
                  <a:schemeClr val="tx1"/>
                </a:solidFill>
                <a:latin typeface="Calibri" panose="020F0502020204030204" pitchFamily="34" charset="0"/>
              </a:rPr>
              <a:t>2023</a:t>
            </a:fld>
            <a:r>
              <a:rPr lang="en-US" sz="600" b="0" i="0" dirty="0">
                <a:solidFill>
                  <a:schemeClr val="tx1"/>
                </a:solidFill>
                <a:latin typeface="Calibri" panose="020F0502020204030204" pitchFamily="34" charset="0"/>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i="0" dirty="0">
                <a:solidFill>
                  <a:schemeClr val="tx1"/>
                </a:solidFill>
                <a:latin typeface="Calibri" panose="020F0502020204030204" pitchFamily="34" charset="0"/>
              </a:rPr>
              <a:t>Thank you!</a:t>
            </a:r>
          </a:p>
        </p:txBody>
      </p:sp>
      <p:pic>
        <p:nvPicPr>
          <p:cNvPr id="3" name="Picture 2">
            <a:extLst>
              <a:ext uri="{FF2B5EF4-FFF2-40B4-BE49-F238E27FC236}">
                <a16:creationId xmlns:a16="http://schemas.microsoft.com/office/drawing/2014/main" id="{30A7E3F7-227F-E108-30BF-4872381AD194}"/>
              </a:ext>
            </a:extLst>
          </p:cNvPr>
          <p:cNvPicPr>
            <a:picLocks noChangeAspect="1"/>
          </p:cNvPicPr>
          <p:nvPr userDrawn="1"/>
        </p:nvPicPr>
        <p:blipFill>
          <a:blip r:embed="rId4"/>
          <a:stretch>
            <a:fillRect/>
          </a:stretch>
        </p:blipFill>
        <p:spPr>
          <a:xfrm>
            <a:off x="10910903" y="0"/>
            <a:ext cx="1281097" cy="322647"/>
          </a:xfrm>
          <a:prstGeom prst="rect">
            <a:avLst/>
          </a:prstGeom>
        </p:spPr>
      </p:pic>
    </p:spTree>
    <p:extLst>
      <p:ext uri="{BB962C8B-B14F-4D97-AF65-F5344CB8AC3E}">
        <p14:creationId xmlns:p14="http://schemas.microsoft.com/office/powerpoint/2010/main" val="319033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ko-KR" altLang="en-US"/>
              <a:t>마스터 제목 스타일 편집</a:t>
            </a:r>
            <a:endParaRPr lang="en-US"/>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412942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ko-KR" altLang="en-US"/>
              <a:t>마스터 제목 스타일 편집</a:t>
            </a:r>
            <a:endParaRPr lang="en-US"/>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321790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3" name="Picture 2">
            <a:extLst>
              <a:ext uri="{FF2B5EF4-FFF2-40B4-BE49-F238E27FC236}">
                <a16:creationId xmlns:a16="http://schemas.microsoft.com/office/drawing/2014/main" id="{60E06D89-B353-20AF-6C5A-30B513A12A4B}"/>
              </a:ext>
            </a:extLst>
          </p:cNvPr>
          <p:cNvPicPr>
            <a:picLocks noChangeAspect="1"/>
          </p:cNvPicPr>
          <p:nvPr userDrawn="1"/>
        </p:nvPicPr>
        <p:blipFill>
          <a:blip r:embed="rId2"/>
          <a:stretch>
            <a:fillRect/>
          </a:stretch>
        </p:blipFill>
        <p:spPr>
          <a:xfrm>
            <a:off x="10910903" y="0"/>
            <a:ext cx="1281097" cy="322647"/>
          </a:xfrm>
          <a:prstGeom prst="rect">
            <a:avLst/>
          </a:prstGeom>
        </p:spPr>
      </p:pic>
    </p:spTree>
    <p:extLst>
      <p:ext uri="{BB962C8B-B14F-4D97-AF65-F5344CB8AC3E}">
        <p14:creationId xmlns:p14="http://schemas.microsoft.com/office/powerpoint/2010/main" val="18866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pic>
        <p:nvPicPr>
          <p:cNvPr id="3" name="Picture 2">
            <a:extLst>
              <a:ext uri="{FF2B5EF4-FFF2-40B4-BE49-F238E27FC236}">
                <a16:creationId xmlns:a16="http://schemas.microsoft.com/office/drawing/2014/main" id="{815D6155-FA5B-CFF1-0F68-768718D862B6}"/>
              </a:ext>
            </a:extLst>
          </p:cNvPr>
          <p:cNvPicPr>
            <a:picLocks noChangeAspect="1"/>
          </p:cNvPicPr>
          <p:nvPr userDrawn="1"/>
        </p:nvPicPr>
        <p:blipFill>
          <a:blip r:embed="rId2"/>
          <a:stretch>
            <a:fillRect/>
          </a:stretch>
        </p:blipFill>
        <p:spPr>
          <a:xfrm>
            <a:off x="10910903" y="0"/>
            <a:ext cx="1281097" cy="322647"/>
          </a:xfrm>
          <a:prstGeom prst="rect">
            <a:avLst/>
          </a:prstGeom>
        </p:spPr>
      </p:pic>
    </p:spTree>
    <p:extLst>
      <p:ext uri="{BB962C8B-B14F-4D97-AF65-F5344CB8AC3E}">
        <p14:creationId xmlns:p14="http://schemas.microsoft.com/office/powerpoint/2010/main" val="34899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2" name="Picture 1">
            <a:extLst>
              <a:ext uri="{FF2B5EF4-FFF2-40B4-BE49-F238E27FC236}">
                <a16:creationId xmlns:a16="http://schemas.microsoft.com/office/drawing/2014/main" id="{B357883B-538B-842E-2D62-A5611CAE587D}"/>
              </a:ext>
            </a:extLst>
          </p:cNvPr>
          <p:cNvPicPr>
            <a:picLocks noChangeAspect="1"/>
          </p:cNvPicPr>
          <p:nvPr userDrawn="1"/>
        </p:nvPicPr>
        <p:blipFill>
          <a:blip r:embed="rId2"/>
          <a:stretch>
            <a:fillRect/>
          </a:stretch>
        </p:blipFill>
        <p:spPr>
          <a:xfrm>
            <a:off x="10910903" y="0"/>
            <a:ext cx="1281097" cy="322647"/>
          </a:xfrm>
          <a:prstGeom prst="rect">
            <a:avLst/>
          </a:prstGeom>
        </p:spPr>
      </p:pic>
    </p:spTree>
    <p:extLst>
      <p:ext uri="{BB962C8B-B14F-4D97-AF65-F5344CB8AC3E}">
        <p14:creationId xmlns:p14="http://schemas.microsoft.com/office/powerpoint/2010/main" val="331607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225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5486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31021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jp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ko-KR" altLang="en-US"/>
              <a:t>마스터 제목 스타일 편집</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Calibri" panose="020F0502020204030204" pitchFamily="34" charset="0"/>
              </a:defRPr>
            </a:lvl1pPr>
          </a:lstStyle>
          <a:p>
            <a:fld id="{EB4B8DE2-A4E8-46E4-8BBF-D75455EFF32C}" type="slidenum">
              <a:rPr lang="en-US" smtClean="0"/>
              <a:pPr/>
              <a:t>‹#›</a:t>
            </a:fld>
            <a:endParaRPr lang="en-US" dirty="0"/>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1795684" cy="184666"/>
          </a:xfrm>
          <a:prstGeom prst="rect">
            <a:avLst/>
          </a:prstGeom>
          <a:noFill/>
        </p:spPr>
        <p:txBody>
          <a:bodyPr wrap="none" rtlCol="0">
            <a:spAutoFit/>
          </a:bodyPr>
          <a:lstStyle/>
          <a:p>
            <a:pPr algn="l"/>
            <a:r>
              <a:rPr lang="en-US" sz="600" b="0" i="0" dirty="0">
                <a:latin typeface="Calibri" panose="020F0502020204030204" pitchFamily="34" charset="0"/>
              </a:rPr>
              <a:t>© </a:t>
            </a:r>
            <a:fld id="{2FBEB970-CF08-9C48-AE92-11646BCD6EF7}" type="datetimeyyyy">
              <a:rPr lang="en-US" sz="600" b="0" i="0" smtClean="0">
                <a:latin typeface="Calibri" panose="020F0502020204030204" pitchFamily="34" charset="0"/>
              </a:rPr>
              <a:t>2023</a:t>
            </a:fld>
            <a:r>
              <a:rPr lang="en-US" sz="600" b="0" i="0" dirty="0">
                <a:latin typeface="Calibri" panose="020F0502020204030204" pitchFamily="34" charset="0"/>
              </a:rPr>
              <a:t>, Amazon Web Services, Inc. or its affiliates. </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pic>
        <p:nvPicPr>
          <p:cNvPr id="5" name="Picture 4">
            <a:extLst>
              <a:ext uri="{FF2B5EF4-FFF2-40B4-BE49-F238E27FC236}">
                <a16:creationId xmlns:a16="http://schemas.microsoft.com/office/drawing/2014/main" id="{88A69381-996B-FFB8-1B1B-20D5B973746C}"/>
              </a:ext>
            </a:extLst>
          </p:cNvPr>
          <p:cNvPicPr>
            <a:picLocks noChangeAspect="1"/>
          </p:cNvPicPr>
          <p:nvPr userDrawn="1"/>
        </p:nvPicPr>
        <p:blipFill>
          <a:blip r:embed="rId39"/>
          <a:stretch>
            <a:fillRect/>
          </a:stretch>
        </p:blipFill>
        <p:spPr>
          <a:xfrm>
            <a:off x="10910903" y="0"/>
            <a:ext cx="1281097" cy="322647"/>
          </a:xfrm>
          <a:prstGeom prst="rect">
            <a:avLst/>
          </a:prstGeom>
        </p:spPr>
      </p:pic>
    </p:spTree>
    <p:extLst>
      <p:ext uri="{BB962C8B-B14F-4D97-AF65-F5344CB8AC3E}">
        <p14:creationId xmlns:p14="http://schemas.microsoft.com/office/powerpoint/2010/main" val="1464302598"/>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718" r:id="rId3"/>
    <p:sldLayoutId id="2147483719"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9" r:id="rId25"/>
    <p:sldLayoutId id="2147483800" r:id="rId26"/>
    <p:sldLayoutId id="2147483852" r:id="rId27"/>
    <p:sldLayoutId id="2147483853" r:id="rId28"/>
    <p:sldLayoutId id="2147483854" r:id="rId29"/>
    <p:sldLayoutId id="2147483855" r:id="rId30"/>
    <p:sldLayoutId id="2147483856" r:id="rId31"/>
    <p:sldLayoutId id="2147483857" r:id="rId32"/>
    <p:sldLayoutId id="2147483861" r:id="rId33"/>
    <p:sldLayoutId id="2147483862" r:id="rId34"/>
    <p:sldLayoutId id="2147483914" r:id="rId35"/>
    <p:sldLayoutId id="2147483915"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kern="1200" baseline="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baseline="0">
          <a:solidFill>
            <a:schemeClr val="tx1"/>
          </a:solidFill>
          <a:latin typeface="Calibri" panose="020F050202020403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b="0" i="0" kern="1200" baseline="0">
          <a:solidFill>
            <a:schemeClr val="tx1"/>
          </a:solidFill>
          <a:latin typeface="Calibri" panose="020F050202020403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b="0" i="0" kern="1200" baseline="0">
          <a:solidFill>
            <a:schemeClr val="tx1"/>
          </a:solidFill>
          <a:latin typeface="Calibri" panose="020F050202020403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mailto:sumink@gmail.com" TargetMode="External"/><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0CDF1D3-866A-32A8-410B-02E78400A0D2}"/>
              </a:ext>
            </a:extLst>
          </p:cNvPr>
          <p:cNvSpPr>
            <a:spLocks noGrp="1"/>
          </p:cNvSpPr>
          <p:nvPr>
            <p:ph type="body" sz="quarter" idx="11"/>
          </p:nvPr>
        </p:nvSpPr>
        <p:spPr/>
        <p:txBody>
          <a:bodyPr/>
          <a:lstStyle/>
          <a:p>
            <a:r>
              <a:rPr lang="en-US" dirty="0" err="1"/>
              <a:t>Sumin</a:t>
            </a:r>
            <a:r>
              <a:rPr lang="en-US" dirty="0"/>
              <a:t> Kim</a:t>
            </a:r>
          </a:p>
        </p:txBody>
      </p:sp>
      <p:sp>
        <p:nvSpPr>
          <p:cNvPr id="16" name="Text Placeholder 15">
            <a:extLst>
              <a:ext uri="{FF2B5EF4-FFF2-40B4-BE49-F238E27FC236}">
                <a16:creationId xmlns:a16="http://schemas.microsoft.com/office/drawing/2014/main" id="{F3256E9F-8BF5-0866-6E8F-3B9F84125B2B}"/>
              </a:ext>
            </a:extLst>
          </p:cNvPr>
          <p:cNvSpPr>
            <a:spLocks noGrp="1"/>
          </p:cNvSpPr>
          <p:nvPr>
            <p:ph type="body" sz="quarter" idx="12"/>
          </p:nvPr>
        </p:nvSpPr>
        <p:spPr>
          <a:xfrm>
            <a:off x="609598" y="4762500"/>
            <a:ext cx="3797302" cy="574003"/>
          </a:xfrm>
        </p:spPr>
        <p:txBody>
          <a:bodyPr/>
          <a:lstStyle/>
          <a:p>
            <a:r>
              <a:rPr lang="en-US" dirty="0"/>
              <a:t>AWS Cloud Clubs Captain (Student)</a:t>
            </a:r>
          </a:p>
          <a:p>
            <a:r>
              <a:rPr lang="en-US" dirty="0"/>
              <a:t>Kyung </a:t>
            </a:r>
            <a:r>
              <a:rPr lang="en-US" dirty="0" err="1"/>
              <a:t>hee</a:t>
            </a:r>
            <a:r>
              <a:rPr lang="en-US" dirty="0"/>
              <a:t> university (Korea)</a:t>
            </a:r>
          </a:p>
        </p:txBody>
      </p:sp>
      <p:sp>
        <p:nvSpPr>
          <p:cNvPr id="12" name="Title 11">
            <a:extLst>
              <a:ext uri="{FF2B5EF4-FFF2-40B4-BE49-F238E27FC236}">
                <a16:creationId xmlns:a16="http://schemas.microsoft.com/office/drawing/2014/main" id="{355B470D-F074-08D4-E89D-BC9270B1FAAA}"/>
              </a:ext>
            </a:extLst>
          </p:cNvPr>
          <p:cNvSpPr>
            <a:spLocks noGrp="1"/>
          </p:cNvSpPr>
          <p:nvPr>
            <p:ph type="ctrTitle"/>
          </p:nvPr>
        </p:nvSpPr>
        <p:spPr>
          <a:xfrm>
            <a:off x="609598" y="1814003"/>
            <a:ext cx="6477002" cy="1311128"/>
          </a:xfrm>
        </p:spPr>
        <p:txBody>
          <a:bodyPr/>
          <a:lstStyle/>
          <a:p>
            <a:r>
              <a:rPr lang="en-US" sz="4400" dirty="0"/>
              <a:t>How to adjust dependencies on Web Architecture</a:t>
            </a:r>
          </a:p>
        </p:txBody>
      </p:sp>
      <p:sp>
        <p:nvSpPr>
          <p:cNvPr id="13" name="Subtitle 12">
            <a:extLst>
              <a:ext uri="{FF2B5EF4-FFF2-40B4-BE49-F238E27FC236}">
                <a16:creationId xmlns:a16="http://schemas.microsoft.com/office/drawing/2014/main" id="{CD51BF06-BACA-E659-B1DB-FDD87236A8FF}"/>
              </a:ext>
            </a:extLst>
          </p:cNvPr>
          <p:cNvSpPr>
            <a:spLocks noGrp="1"/>
          </p:cNvSpPr>
          <p:nvPr>
            <p:ph type="subTitle" idx="1"/>
          </p:nvPr>
        </p:nvSpPr>
        <p:spPr>
          <a:xfrm>
            <a:off x="625602" y="3197339"/>
            <a:ext cx="6460998" cy="535531"/>
          </a:xfrm>
        </p:spPr>
        <p:txBody>
          <a:bodyPr/>
          <a:lstStyle/>
          <a:p>
            <a:r>
              <a:rPr lang="en-US" dirty="0"/>
              <a:t>with AWS Services</a:t>
            </a:r>
          </a:p>
        </p:txBody>
      </p:sp>
    </p:spTree>
    <p:extLst>
      <p:ext uri="{BB962C8B-B14F-4D97-AF65-F5344CB8AC3E}">
        <p14:creationId xmlns:p14="http://schemas.microsoft.com/office/powerpoint/2010/main" val="18998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C748BC-0FDB-C825-E481-BB08CB0E3658}"/>
              </a:ext>
            </a:extLst>
          </p:cNvPr>
          <p:cNvSpPr>
            <a:spLocks noGrp="1"/>
          </p:cNvSpPr>
          <p:nvPr>
            <p:ph type="title"/>
          </p:nvPr>
        </p:nvSpPr>
        <p:spPr>
          <a:xfrm>
            <a:off x="609600" y="3050435"/>
            <a:ext cx="7823200" cy="757130"/>
          </a:xfrm>
        </p:spPr>
        <p:txBody>
          <a:bodyPr/>
          <a:lstStyle/>
          <a:p>
            <a:r>
              <a:rPr lang="en-US" dirty="0"/>
              <a:t>Key points</a:t>
            </a:r>
          </a:p>
        </p:txBody>
      </p:sp>
      <p:sp>
        <p:nvSpPr>
          <p:cNvPr id="2" name="Slide Number Placeholder 1">
            <a:extLst>
              <a:ext uri="{FF2B5EF4-FFF2-40B4-BE49-F238E27FC236}">
                <a16:creationId xmlns:a16="http://schemas.microsoft.com/office/drawing/2014/main" id="{8EBE799A-6420-1D46-B4EF-0564730E3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u="none" strike="noStrike" kern="1200" cap="none" spc="0" normalizeH="0" baseline="0" noProof="0" smtClean="0">
                <a:ln>
                  <a:noFill/>
                </a:ln>
                <a:solidFill>
                  <a:prstClr val="white">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u="none" strike="noStrike" kern="1200" cap="none" spc="0" normalizeH="0" baseline="0" noProof="0" dirty="0">
              <a:ln>
                <a:noFill/>
              </a:ln>
              <a:solidFill>
                <a:prstClr val="white">
                  <a:tint val="75000"/>
                </a:prstClr>
              </a:solidFill>
              <a:effectLst/>
              <a:uLnTx/>
              <a:uFillTx/>
              <a:ea typeface="+mn-ea"/>
              <a:cs typeface="+mn-cs"/>
            </a:endParaRPr>
          </a:p>
        </p:txBody>
      </p:sp>
    </p:spTree>
    <p:extLst>
      <p:ext uri="{BB962C8B-B14F-4D97-AF65-F5344CB8AC3E}">
        <p14:creationId xmlns:p14="http://schemas.microsoft.com/office/powerpoint/2010/main" val="26916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D108D3-97D2-DDA3-00F0-0795111593E3}"/>
              </a:ext>
            </a:extLst>
          </p:cNvPr>
          <p:cNvSpPr>
            <a:spLocks noGrp="1"/>
          </p:cNvSpPr>
          <p:nvPr>
            <p:ph type="title"/>
          </p:nvPr>
        </p:nvSpPr>
        <p:spPr/>
        <p:txBody>
          <a:bodyPr/>
          <a:lstStyle/>
          <a:p>
            <a:r>
              <a:rPr lang="en-US" altLang="ko-Kore-KR" dirty="0"/>
              <a:t>Key points</a:t>
            </a:r>
            <a:endParaRPr lang="en-US" dirty="0"/>
          </a:p>
        </p:txBody>
      </p:sp>
      <p:sp>
        <p:nvSpPr>
          <p:cNvPr id="4" name="Text Placeholder 3">
            <a:extLst>
              <a:ext uri="{FF2B5EF4-FFF2-40B4-BE49-F238E27FC236}">
                <a16:creationId xmlns:a16="http://schemas.microsoft.com/office/drawing/2014/main" id="{568E9A21-3674-B1CF-38B8-D501C397DD07}"/>
              </a:ext>
            </a:extLst>
          </p:cNvPr>
          <p:cNvSpPr>
            <a:spLocks noGrp="1"/>
          </p:cNvSpPr>
          <p:nvPr>
            <p:ph type="body" sz="quarter" idx="10"/>
          </p:nvPr>
        </p:nvSpPr>
        <p:spPr>
          <a:xfrm>
            <a:off x="2284533" y="2552906"/>
            <a:ext cx="7622933" cy="1585049"/>
          </a:xfrm>
        </p:spPr>
        <p:txBody>
          <a:bodyPr/>
          <a:lstStyle/>
          <a:p>
            <a:pPr algn="ctr"/>
            <a:r>
              <a:rPr lang="en-US" sz="4000" dirty="0"/>
              <a:t>Do not try to solve it all at once, </a:t>
            </a:r>
          </a:p>
          <a:p>
            <a:pPr algn="ctr"/>
            <a:r>
              <a:rPr lang="en-US" sz="4000" dirty="0"/>
              <a:t>just one by one !!</a:t>
            </a: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3"/>
          </p:nvPr>
        </p:nvSpPr>
        <p:spPr/>
        <p:txBody>
          <a:bodyPr/>
          <a:lstStyle/>
          <a:p>
            <a:fld id="{EB4B8DE2-A4E8-46E4-8BBF-D75455EFF32C}" type="slidenum">
              <a:rPr lang="en-US" smtClean="0"/>
              <a:pPr/>
              <a:t>11</a:t>
            </a:fld>
            <a:endParaRPr lang="en-US"/>
          </a:p>
        </p:txBody>
      </p:sp>
    </p:spTree>
    <p:extLst>
      <p:ext uri="{BB962C8B-B14F-4D97-AF65-F5344CB8AC3E}">
        <p14:creationId xmlns:p14="http://schemas.microsoft.com/office/powerpoint/2010/main" val="81810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58148B0-4A18-66C9-8577-993F94B3A2CF}"/>
              </a:ext>
            </a:extLst>
          </p:cNvPr>
          <p:cNvSpPr>
            <a:spLocks noGrp="1"/>
          </p:cNvSpPr>
          <p:nvPr>
            <p:ph type="body" sz="quarter" idx="10"/>
          </p:nvPr>
        </p:nvSpPr>
        <p:spPr/>
        <p:txBody>
          <a:bodyPr/>
          <a:lstStyle/>
          <a:p>
            <a:r>
              <a:rPr lang="en-US" dirty="0" err="1"/>
              <a:t>Sumin</a:t>
            </a:r>
            <a:r>
              <a:rPr lang="en-US" dirty="0"/>
              <a:t> Kim</a:t>
            </a:r>
          </a:p>
        </p:txBody>
      </p:sp>
      <p:sp>
        <p:nvSpPr>
          <p:cNvPr id="9" name="Text Placeholder 8">
            <a:extLst>
              <a:ext uri="{FF2B5EF4-FFF2-40B4-BE49-F238E27FC236}">
                <a16:creationId xmlns:a16="http://schemas.microsoft.com/office/drawing/2014/main" id="{534B0B0A-2F41-14FF-E78A-1BE01F9D5F98}"/>
              </a:ext>
            </a:extLst>
          </p:cNvPr>
          <p:cNvSpPr>
            <a:spLocks noGrp="1"/>
          </p:cNvSpPr>
          <p:nvPr>
            <p:ph type="body" sz="quarter" idx="11"/>
          </p:nvPr>
        </p:nvSpPr>
        <p:spPr>
          <a:xfrm>
            <a:off x="619124" y="3990975"/>
            <a:ext cx="1981201" cy="1209562"/>
          </a:xfrm>
        </p:spPr>
        <p:txBody>
          <a:bodyPr/>
          <a:lstStyle/>
          <a:p>
            <a:r>
              <a:rPr lang="en-US" dirty="0">
                <a:hlinkClick r:id="rId3"/>
              </a:rPr>
              <a:t>sumink@gmail.com</a:t>
            </a:r>
            <a:endParaRPr lang="en-US" dirty="0"/>
          </a:p>
          <a:p>
            <a:r>
              <a:rPr lang="en-US" dirty="0"/>
              <a:t>Instagram: suminn0</a:t>
            </a:r>
          </a:p>
          <a:p>
            <a:r>
              <a:rPr lang="en-US" dirty="0" err="1"/>
              <a:t>Github</a:t>
            </a:r>
            <a:r>
              <a:rPr lang="en-US" dirty="0"/>
              <a:t>: </a:t>
            </a:r>
            <a:r>
              <a:rPr lang="en-US" dirty="0" err="1"/>
              <a:t>Eeap</a:t>
            </a:r>
            <a:endParaRPr lang="en-US" dirty="0"/>
          </a:p>
          <a:p>
            <a:r>
              <a:rPr lang="en-US" dirty="0"/>
              <a:t>LinkedIn: </a:t>
            </a:r>
            <a:r>
              <a:rPr lang="en-US" dirty="0" err="1"/>
              <a:t>Eeap</a:t>
            </a:r>
            <a:endParaRPr lang="en-US" dirty="0"/>
          </a:p>
        </p:txBody>
      </p:sp>
    </p:spTree>
    <p:extLst>
      <p:ext uri="{BB962C8B-B14F-4D97-AF65-F5344CB8AC3E}">
        <p14:creationId xmlns:p14="http://schemas.microsoft.com/office/powerpoint/2010/main" val="161449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C748BC-0FDB-C825-E481-BB08CB0E3658}"/>
              </a:ext>
            </a:extLst>
          </p:cNvPr>
          <p:cNvSpPr>
            <a:spLocks noGrp="1"/>
          </p:cNvSpPr>
          <p:nvPr>
            <p:ph type="title"/>
          </p:nvPr>
        </p:nvSpPr>
        <p:spPr>
          <a:xfrm>
            <a:off x="609600" y="3050435"/>
            <a:ext cx="7823200" cy="757130"/>
          </a:xfrm>
        </p:spPr>
        <p:txBody>
          <a:bodyPr/>
          <a:lstStyle/>
          <a:p>
            <a:r>
              <a:rPr lang="en-US" altLang="ko-Kore-KR" dirty="0"/>
              <a:t>What do we focus on ?</a:t>
            </a:r>
            <a:endParaRPr lang="en-US" dirty="0"/>
          </a:p>
        </p:txBody>
      </p:sp>
      <p:sp>
        <p:nvSpPr>
          <p:cNvPr id="2" name="Slide Number Placeholder 1">
            <a:extLst>
              <a:ext uri="{FF2B5EF4-FFF2-40B4-BE49-F238E27FC236}">
                <a16:creationId xmlns:a16="http://schemas.microsoft.com/office/drawing/2014/main" id="{8EBE799A-6420-1D46-B4EF-0564730E3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u="none" strike="noStrike" kern="1200" cap="none" spc="0" normalizeH="0" baseline="0" noProof="0" smtClean="0">
                <a:ln>
                  <a:noFill/>
                </a:ln>
                <a:solidFill>
                  <a:prstClr val="white">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u="none" strike="noStrike" kern="1200" cap="none" spc="0" normalizeH="0" baseline="0" noProof="0" dirty="0">
              <a:ln>
                <a:noFill/>
              </a:ln>
              <a:solidFill>
                <a:prstClr val="white">
                  <a:tint val="75000"/>
                </a:prstClr>
              </a:solidFill>
              <a:effectLst/>
              <a:uLnTx/>
              <a:uFillTx/>
              <a:ea typeface="+mn-ea"/>
              <a:cs typeface="+mn-cs"/>
            </a:endParaRPr>
          </a:p>
        </p:txBody>
      </p:sp>
    </p:spTree>
    <p:extLst>
      <p:ext uri="{BB962C8B-B14F-4D97-AF65-F5344CB8AC3E}">
        <p14:creationId xmlns:p14="http://schemas.microsoft.com/office/powerpoint/2010/main" val="182880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D108D3-97D2-DDA3-00F0-0795111593E3}"/>
              </a:ext>
            </a:extLst>
          </p:cNvPr>
          <p:cNvSpPr>
            <a:spLocks noGrp="1"/>
          </p:cNvSpPr>
          <p:nvPr>
            <p:ph type="title"/>
          </p:nvPr>
        </p:nvSpPr>
        <p:spPr/>
        <p:txBody>
          <a:bodyPr/>
          <a:lstStyle/>
          <a:p>
            <a:r>
              <a:rPr lang="en-US" dirty="0"/>
              <a:t>What do we focus on?</a:t>
            </a: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3"/>
          </p:nvPr>
        </p:nvSpPr>
        <p:spPr/>
        <p:txBody>
          <a:bodyPr/>
          <a:lstStyle/>
          <a:p>
            <a:fld id="{EB4B8DE2-A4E8-46E4-8BBF-D75455EFF32C}" type="slidenum">
              <a:rPr lang="en-US" smtClean="0"/>
              <a:pPr/>
              <a:t>3</a:t>
            </a:fld>
            <a:endParaRPr lang="en-US"/>
          </a:p>
        </p:txBody>
      </p:sp>
      <p:pic>
        <p:nvPicPr>
          <p:cNvPr id="7" name="그림 6">
            <a:extLst>
              <a:ext uri="{FF2B5EF4-FFF2-40B4-BE49-F238E27FC236}">
                <a16:creationId xmlns:a16="http://schemas.microsoft.com/office/drawing/2014/main" id="{17390290-5F8E-1E01-D707-FE5DF16D5B9C}"/>
              </a:ext>
            </a:extLst>
          </p:cNvPr>
          <p:cNvPicPr>
            <a:picLocks noChangeAspect="1"/>
          </p:cNvPicPr>
          <p:nvPr/>
        </p:nvPicPr>
        <p:blipFill>
          <a:blip r:embed="rId3"/>
          <a:stretch>
            <a:fillRect/>
          </a:stretch>
        </p:blipFill>
        <p:spPr>
          <a:xfrm>
            <a:off x="1666188" y="1656904"/>
            <a:ext cx="9064018" cy="4425623"/>
          </a:xfrm>
          <a:prstGeom prst="rect">
            <a:avLst/>
          </a:prstGeom>
        </p:spPr>
      </p:pic>
      <p:cxnSp>
        <p:nvCxnSpPr>
          <p:cNvPr id="11" name="구부러진 연결선[U] 10">
            <a:extLst>
              <a:ext uri="{FF2B5EF4-FFF2-40B4-BE49-F238E27FC236}">
                <a16:creationId xmlns:a16="http://schemas.microsoft.com/office/drawing/2014/main" id="{E4024AA1-7E36-1710-FF46-B8FA91BB90C9}"/>
              </a:ext>
            </a:extLst>
          </p:cNvPr>
          <p:cNvCxnSpPr>
            <a:cxnSpLocks/>
          </p:cNvCxnSpPr>
          <p:nvPr/>
        </p:nvCxnSpPr>
        <p:spPr>
          <a:xfrm rot="16200000" flipV="1">
            <a:off x="8562039" y="2619106"/>
            <a:ext cx="381966" cy="352361"/>
          </a:xfrm>
          <a:prstGeom prst="curvedConnector3">
            <a:avLst>
              <a:gd name="adj1" fmla="val -25758"/>
            </a:avLst>
          </a:prstGeom>
          <a:ln>
            <a:tailEnd type="triangle"/>
          </a:ln>
        </p:spPr>
        <p:style>
          <a:lnRef idx="1">
            <a:schemeClr val="accent4"/>
          </a:lnRef>
          <a:fillRef idx="0">
            <a:schemeClr val="accent4"/>
          </a:fillRef>
          <a:effectRef idx="0">
            <a:schemeClr val="accent4"/>
          </a:effectRef>
          <a:fontRef idx="minor">
            <a:schemeClr val="tx1"/>
          </a:fontRef>
        </p:style>
      </p:cxnSp>
      <p:sp>
        <p:nvSpPr>
          <p:cNvPr id="24" name="Title 2">
            <a:extLst>
              <a:ext uri="{FF2B5EF4-FFF2-40B4-BE49-F238E27FC236}">
                <a16:creationId xmlns:a16="http://schemas.microsoft.com/office/drawing/2014/main" id="{B8C680DC-FDC9-E103-D7C6-C893643F6AA5}"/>
              </a:ext>
            </a:extLst>
          </p:cNvPr>
          <p:cNvSpPr txBox="1">
            <a:spLocks/>
          </p:cNvSpPr>
          <p:nvPr/>
        </p:nvSpPr>
        <p:spPr>
          <a:xfrm>
            <a:off x="8043339" y="2060313"/>
            <a:ext cx="2482473"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0" i="0" kern="1200" baseline="0">
                <a:solidFill>
                  <a:schemeClr val="tx1"/>
                </a:solidFill>
                <a:latin typeface="Calibri" panose="020F0502020204030204" pitchFamily="34" charset="0"/>
                <a:ea typeface="+mj-ea"/>
                <a:cs typeface="+mj-cs"/>
              </a:defRPr>
            </a:lvl1pPr>
          </a:lstStyle>
          <a:p>
            <a:r>
              <a:rPr lang="en-US" sz="2000" i="1" dirty="0">
                <a:solidFill>
                  <a:srgbClr val="FF0000"/>
                </a:solidFill>
              </a:rPr>
              <a:t>Dependency problem!!</a:t>
            </a:r>
          </a:p>
        </p:txBody>
      </p:sp>
    </p:spTree>
    <p:extLst>
      <p:ext uri="{BB962C8B-B14F-4D97-AF65-F5344CB8AC3E}">
        <p14:creationId xmlns:p14="http://schemas.microsoft.com/office/powerpoint/2010/main" val="7065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C748BC-0FDB-C825-E481-BB08CB0E3658}"/>
              </a:ext>
            </a:extLst>
          </p:cNvPr>
          <p:cNvSpPr>
            <a:spLocks noGrp="1"/>
          </p:cNvSpPr>
          <p:nvPr>
            <p:ph type="title"/>
          </p:nvPr>
        </p:nvSpPr>
        <p:spPr>
          <a:xfrm>
            <a:off x="609600" y="2718036"/>
            <a:ext cx="10064262" cy="1421928"/>
          </a:xfrm>
        </p:spPr>
        <p:txBody>
          <a:bodyPr/>
          <a:lstStyle/>
          <a:p>
            <a:r>
              <a:rPr lang="en-US" dirty="0"/>
              <a:t>What is how to adjust dependencies ?</a:t>
            </a:r>
          </a:p>
        </p:txBody>
      </p:sp>
      <p:sp>
        <p:nvSpPr>
          <p:cNvPr id="2" name="Slide Number Placeholder 1">
            <a:extLst>
              <a:ext uri="{FF2B5EF4-FFF2-40B4-BE49-F238E27FC236}">
                <a16:creationId xmlns:a16="http://schemas.microsoft.com/office/drawing/2014/main" id="{8EBE799A-6420-1D46-B4EF-0564730E3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u="none" strike="noStrike" kern="1200" cap="none" spc="0" normalizeH="0" baseline="0" noProof="0" smtClean="0">
                <a:ln>
                  <a:noFill/>
                </a:ln>
                <a:solidFill>
                  <a:prstClr val="white">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u="none" strike="noStrike" kern="1200" cap="none" spc="0" normalizeH="0" baseline="0" noProof="0" dirty="0">
              <a:ln>
                <a:noFill/>
              </a:ln>
              <a:solidFill>
                <a:prstClr val="white">
                  <a:tint val="75000"/>
                </a:prstClr>
              </a:solidFill>
              <a:effectLst/>
              <a:uLnTx/>
              <a:uFillTx/>
              <a:ea typeface="+mn-ea"/>
              <a:cs typeface="+mn-cs"/>
            </a:endParaRPr>
          </a:p>
        </p:txBody>
      </p:sp>
    </p:spTree>
    <p:extLst>
      <p:ext uri="{BB962C8B-B14F-4D97-AF65-F5344CB8AC3E}">
        <p14:creationId xmlns:p14="http://schemas.microsoft.com/office/powerpoint/2010/main" val="84082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C445261-14D7-BDDA-B199-748E7150E57B}"/>
              </a:ext>
            </a:extLst>
          </p:cNvPr>
          <p:cNvSpPr>
            <a:spLocks noGrp="1"/>
          </p:cNvSpPr>
          <p:nvPr>
            <p:ph type="title"/>
          </p:nvPr>
        </p:nvSpPr>
        <p:spPr/>
        <p:txBody>
          <a:bodyPr/>
          <a:lstStyle/>
          <a:p>
            <a:r>
              <a:rPr lang="en-US" altLang="ko-Kore-KR" dirty="0"/>
              <a:t>What is how to adjust dependencies ?</a:t>
            </a:r>
            <a:endParaRPr lang="en-US" dirty="0"/>
          </a:p>
        </p:txBody>
      </p:sp>
      <p:pic>
        <p:nvPicPr>
          <p:cNvPr id="3" name="내용 개체 틀 2" descr="텍스트, 스크린샷, 폰트, 번호이(가) 표시된 사진&#10;&#10;자동 생성된 설명">
            <a:extLst>
              <a:ext uri="{FF2B5EF4-FFF2-40B4-BE49-F238E27FC236}">
                <a16:creationId xmlns:a16="http://schemas.microsoft.com/office/drawing/2014/main" id="{58DC18A3-AF3E-671B-A5E2-44252E189981}"/>
              </a:ext>
            </a:extLst>
          </p:cNvPr>
          <p:cNvPicPr>
            <a:picLocks noGrp="1" noChangeAspect="1"/>
          </p:cNvPicPr>
          <p:nvPr>
            <p:ph idx="1"/>
          </p:nvPr>
        </p:nvPicPr>
        <p:blipFill>
          <a:blip r:embed="rId3"/>
          <a:stretch>
            <a:fillRect/>
          </a:stretch>
        </p:blipFill>
        <p:spPr>
          <a:xfrm>
            <a:off x="4087916" y="1637549"/>
            <a:ext cx="5248656" cy="4834513"/>
          </a:xfrm>
        </p:spPr>
      </p:pic>
      <p:sp>
        <p:nvSpPr>
          <p:cNvPr id="4" name="Slide Number Placeholder 3">
            <a:extLst>
              <a:ext uri="{FF2B5EF4-FFF2-40B4-BE49-F238E27FC236}">
                <a16:creationId xmlns:a16="http://schemas.microsoft.com/office/drawing/2014/main" id="{6BDC2BD4-3734-E64E-9711-830E74F2AC97}"/>
              </a:ext>
            </a:extLst>
          </p:cNvPr>
          <p:cNvSpPr>
            <a:spLocks noGrp="1"/>
          </p:cNvSpPr>
          <p:nvPr>
            <p:ph type="sldNum" sz="quarter" idx="12"/>
          </p:nvPr>
        </p:nvSpPr>
        <p:spPr/>
        <p:txBody>
          <a:bodyPr/>
          <a:lstStyle/>
          <a:p>
            <a:fld id="{EB4B8DE2-A4E8-46E4-8BBF-D75455EFF32C}" type="slidenum">
              <a:rPr lang="en-US" smtClean="0"/>
              <a:pPr/>
              <a:t>5</a:t>
            </a:fld>
            <a:endParaRPr lang="en-US"/>
          </a:p>
        </p:txBody>
      </p:sp>
      <p:sp>
        <p:nvSpPr>
          <p:cNvPr id="5" name="Text Placeholder 15">
            <a:extLst>
              <a:ext uri="{FF2B5EF4-FFF2-40B4-BE49-F238E27FC236}">
                <a16:creationId xmlns:a16="http://schemas.microsoft.com/office/drawing/2014/main" id="{118C9EC4-499B-E3EF-A3B5-C815EDB41F18}"/>
              </a:ext>
            </a:extLst>
          </p:cNvPr>
          <p:cNvSpPr txBox="1">
            <a:spLocks/>
          </p:cNvSpPr>
          <p:nvPr/>
        </p:nvSpPr>
        <p:spPr>
          <a:xfrm>
            <a:off x="609600" y="3429000"/>
            <a:ext cx="5248656" cy="480131"/>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baseline="0">
                <a:solidFill>
                  <a:schemeClr val="tx1"/>
                </a:solidFill>
                <a:latin typeface="Calibri" panose="020F050202020403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b="0" i="0" kern="1200" baseline="0">
                <a:solidFill>
                  <a:schemeClr val="tx1"/>
                </a:solidFill>
                <a:latin typeface="Calibri" panose="020F050202020403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b="0" i="0" kern="1200" baseline="0">
                <a:solidFill>
                  <a:schemeClr val="tx1"/>
                </a:solidFill>
                <a:latin typeface="Calibri" panose="020F050202020403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Terraform example</a:t>
            </a:r>
          </a:p>
        </p:txBody>
      </p:sp>
      <p:sp>
        <p:nvSpPr>
          <p:cNvPr id="6" name="타원 5">
            <a:extLst>
              <a:ext uri="{FF2B5EF4-FFF2-40B4-BE49-F238E27FC236}">
                <a16:creationId xmlns:a16="http://schemas.microsoft.com/office/drawing/2014/main" id="{96554A71-A5F5-3F1B-ABD8-09FCBE4E42BC}"/>
              </a:ext>
            </a:extLst>
          </p:cNvPr>
          <p:cNvSpPr/>
          <p:nvPr/>
        </p:nvSpPr>
        <p:spPr>
          <a:xfrm>
            <a:off x="5024304" y="1850644"/>
            <a:ext cx="1346167" cy="344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ko-Kore-KR" altLang="en-US" dirty="0">
              <a:solidFill>
                <a:schemeClr val="bg1"/>
              </a:solidFill>
            </a:endParaRPr>
          </a:p>
        </p:txBody>
      </p:sp>
    </p:spTree>
    <p:extLst>
      <p:ext uri="{BB962C8B-B14F-4D97-AF65-F5344CB8AC3E}">
        <p14:creationId xmlns:p14="http://schemas.microsoft.com/office/powerpoint/2010/main" val="7647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CCEF2F9-C494-F1D5-E275-7DC661BC0493}"/>
              </a:ext>
            </a:extLst>
          </p:cNvPr>
          <p:cNvSpPr>
            <a:spLocks noGrp="1"/>
          </p:cNvSpPr>
          <p:nvPr>
            <p:ph type="title"/>
          </p:nvPr>
        </p:nvSpPr>
        <p:spPr/>
        <p:txBody>
          <a:bodyPr/>
          <a:lstStyle/>
          <a:p>
            <a:r>
              <a:rPr lang="en-US" altLang="ko-Kore-KR" dirty="0"/>
              <a:t>What is how to adjust dependencies ?</a:t>
            </a:r>
            <a:endParaRPr lang="en-US" dirty="0"/>
          </a:p>
        </p:txBody>
      </p:sp>
      <p:sp>
        <p:nvSpPr>
          <p:cNvPr id="18" name="Text Placeholder 17">
            <a:extLst>
              <a:ext uri="{FF2B5EF4-FFF2-40B4-BE49-F238E27FC236}">
                <a16:creationId xmlns:a16="http://schemas.microsoft.com/office/drawing/2014/main" id="{2BA7564F-F83A-5BB3-FC33-AFD3BC8D4196}"/>
              </a:ext>
            </a:extLst>
          </p:cNvPr>
          <p:cNvSpPr>
            <a:spLocks noGrp="1"/>
          </p:cNvSpPr>
          <p:nvPr>
            <p:ph type="body" sz="quarter" idx="3"/>
          </p:nvPr>
        </p:nvSpPr>
        <p:spPr>
          <a:xfrm>
            <a:off x="1815757" y="1533710"/>
            <a:ext cx="5248656" cy="369332"/>
          </a:xfrm>
        </p:spPr>
        <p:txBody>
          <a:bodyPr/>
          <a:lstStyle/>
          <a:p>
            <a:r>
              <a:rPr lang="en-US" dirty="0"/>
              <a:t>Correct</a:t>
            </a:r>
          </a:p>
        </p:txBody>
      </p:sp>
      <p:pic>
        <p:nvPicPr>
          <p:cNvPr id="4" name="내용 개체 틀 3" descr="도표, 텍스트, 직사각형, 스크린샷이(가) 표시된 사진&#10;&#10;자동 생성된 설명">
            <a:extLst>
              <a:ext uri="{FF2B5EF4-FFF2-40B4-BE49-F238E27FC236}">
                <a16:creationId xmlns:a16="http://schemas.microsoft.com/office/drawing/2014/main" id="{BBCCE219-4DC7-910E-D9C2-38FE30922019}"/>
              </a:ext>
            </a:extLst>
          </p:cNvPr>
          <p:cNvPicPr>
            <a:picLocks noGrp="1" noChangeAspect="1"/>
          </p:cNvPicPr>
          <p:nvPr>
            <p:ph sz="quarter" idx="4"/>
          </p:nvPr>
        </p:nvPicPr>
        <p:blipFill>
          <a:blip r:embed="rId3"/>
          <a:stretch>
            <a:fillRect/>
          </a:stretch>
        </p:blipFill>
        <p:spPr>
          <a:xfrm>
            <a:off x="3033363" y="1533710"/>
            <a:ext cx="8062100" cy="4938352"/>
          </a:xfrm>
        </p:spPr>
      </p:pic>
      <p:sp>
        <p:nvSpPr>
          <p:cNvPr id="3" name="Slide Number Placeholder 2">
            <a:extLst>
              <a:ext uri="{FF2B5EF4-FFF2-40B4-BE49-F238E27FC236}">
                <a16:creationId xmlns:a16="http://schemas.microsoft.com/office/drawing/2014/main" id="{3DDEA96C-F7D4-6B41-896B-ED5832B8319E}"/>
              </a:ext>
            </a:extLst>
          </p:cNvPr>
          <p:cNvSpPr>
            <a:spLocks noGrp="1"/>
          </p:cNvSpPr>
          <p:nvPr>
            <p:ph type="sldNum" sz="quarter" idx="12"/>
          </p:nvPr>
        </p:nvSpPr>
        <p:spPr/>
        <p:txBody>
          <a:bodyPr/>
          <a:lstStyle/>
          <a:p>
            <a:fld id="{EB4B8DE2-A4E8-46E4-8BBF-D75455EFF32C}" type="slidenum">
              <a:rPr lang="en-US" smtClean="0"/>
              <a:pPr/>
              <a:t>6</a:t>
            </a:fld>
            <a:endParaRPr lang="en-US"/>
          </a:p>
        </p:txBody>
      </p:sp>
    </p:spTree>
    <p:extLst>
      <p:ext uri="{BB962C8B-B14F-4D97-AF65-F5344CB8AC3E}">
        <p14:creationId xmlns:p14="http://schemas.microsoft.com/office/powerpoint/2010/main" val="116892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CCEF2F9-C494-F1D5-E275-7DC661BC0493}"/>
              </a:ext>
            </a:extLst>
          </p:cNvPr>
          <p:cNvSpPr>
            <a:spLocks noGrp="1"/>
          </p:cNvSpPr>
          <p:nvPr>
            <p:ph type="title"/>
          </p:nvPr>
        </p:nvSpPr>
        <p:spPr/>
        <p:txBody>
          <a:bodyPr/>
          <a:lstStyle/>
          <a:p>
            <a:r>
              <a:rPr lang="en-US" altLang="ko-Kore-KR" dirty="0"/>
              <a:t>What is how to adjust dependencies ?</a:t>
            </a:r>
            <a:endParaRPr lang="en-US" dirty="0"/>
          </a:p>
        </p:txBody>
      </p:sp>
      <p:sp>
        <p:nvSpPr>
          <p:cNvPr id="18" name="Text Placeholder 17">
            <a:extLst>
              <a:ext uri="{FF2B5EF4-FFF2-40B4-BE49-F238E27FC236}">
                <a16:creationId xmlns:a16="http://schemas.microsoft.com/office/drawing/2014/main" id="{2BA7564F-F83A-5BB3-FC33-AFD3BC8D4196}"/>
              </a:ext>
            </a:extLst>
          </p:cNvPr>
          <p:cNvSpPr>
            <a:spLocks noGrp="1"/>
          </p:cNvSpPr>
          <p:nvPr>
            <p:ph type="body" sz="quarter" idx="3"/>
          </p:nvPr>
        </p:nvSpPr>
        <p:spPr>
          <a:xfrm>
            <a:off x="1592733" y="1532308"/>
            <a:ext cx="5248656" cy="369332"/>
          </a:xfrm>
        </p:spPr>
        <p:txBody>
          <a:bodyPr/>
          <a:lstStyle/>
          <a:p>
            <a:r>
              <a:rPr lang="en-US" altLang="ko-Kore-KR" dirty="0"/>
              <a:t>Not correct</a:t>
            </a:r>
          </a:p>
        </p:txBody>
      </p:sp>
      <p:sp>
        <p:nvSpPr>
          <p:cNvPr id="3" name="Slide Number Placeholder 2">
            <a:extLst>
              <a:ext uri="{FF2B5EF4-FFF2-40B4-BE49-F238E27FC236}">
                <a16:creationId xmlns:a16="http://schemas.microsoft.com/office/drawing/2014/main" id="{3DDEA96C-F7D4-6B41-896B-ED5832B8319E}"/>
              </a:ext>
            </a:extLst>
          </p:cNvPr>
          <p:cNvSpPr>
            <a:spLocks noGrp="1"/>
          </p:cNvSpPr>
          <p:nvPr>
            <p:ph type="sldNum" sz="quarter" idx="12"/>
          </p:nvPr>
        </p:nvSpPr>
        <p:spPr/>
        <p:txBody>
          <a:bodyPr/>
          <a:lstStyle/>
          <a:p>
            <a:fld id="{EB4B8DE2-A4E8-46E4-8BBF-D75455EFF32C}" type="slidenum">
              <a:rPr lang="en-US" smtClean="0"/>
              <a:pPr/>
              <a:t>7</a:t>
            </a:fld>
            <a:endParaRPr lang="en-US"/>
          </a:p>
        </p:txBody>
      </p:sp>
      <p:pic>
        <p:nvPicPr>
          <p:cNvPr id="2" name="내용 개체 틀 5" descr="스크린샷, 도표, 텍스트, 직사각형이(가) 표시된 사진&#10;&#10;자동 생성된 설명">
            <a:extLst>
              <a:ext uri="{FF2B5EF4-FFF2-40B4-BE49-F238E27FC236}">
                <a16:creationId xmlns:a16="http://schemas.microsoft.com/office/drawing/2014/main" id="{1FEA7695-7FAD-2B30-6E0D-EC276542663B}"/>
              </a:ext>
            </a:extLst>
          </p:cNvPr>
          <p:cNvPicPr>
            <a:picLocks noGrp="1" noChangeAspect="1"/>
          </p:cNvPicPr>
          <p:nvPr>
            <p:ph sz="half" idx="2"/>
          </p:nvPr>
        </p:nvPicPr>
        <p:blipFill>
          <a:blip r:embed="rId3"/>
          <a:stretch>
            <a:fillRect/>
          </a:stretch>
        </p:blipFill>
        <p:spPr>
          <a:xfrm>
            <a:off x="3033553" y="1532308"/>
            <a:ext cx="8061719" cy="4963470"/>
          </a:xfrm>
        </p:spPr>
      </p:pic>
    </p:spTree>
    <p:extLst>
      <p:ext uri="{BB962C8B-B14F-4D97-AF65-F5344CB8AC3E}">
        <p14:creationId xmlns:p14="http://schemas.microsoft.com/office/powerpoint/2010/main" val="44218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C445261-14D7-BDDA-B199-748E7150E57B}"/>
              </a:ext>
            </a:extLst>
          </p:cNvPr>
          <p:cNvSpPr>
            <a:spLocks noGrp="1"/>
          </p:cNvSpPr>
          <p:nvPr>
            <p:ph type="title"/>
          </p:nvPr>
        </p:nvSpPr>
        <p:spPr/>
        <p:txBody>
          <a:bodyPr/>
          <a:lstStyle/>
          <a:p>
            <a:r>
              <a:rPr lang="en-US" altLang="ko-Kore-KR" dirty="0"/>
              <a:t>What is how to adjust dependencies ?</a:t>
            </a:r>
            <a:endParaRPr lang="en-US" dirty="0"/>
          </a:p>
        </p:txBody>
      </p:sp>
      <p:sp>
        <p:nvSpPr>
          <p:cNvPr id="4" name="Slide Number Placeholder 3">
            <a:extLst>
              <a:ext uri="{FF2B5EF4-FFF2-40B4-BE49-F238E27FC236}">
                <a16:creationId xmlns:a16="http://schemas.microsoft.com/office/drawing/2014/main" id="{6BDC2BD4-3734-E64E-9711-830E74F2AC97}"/>
              </a:ext>
            </a:extLst>
          </p:cNvPr>
          <p:cNvSpPr>
            <a:spLocks noGrp="1"/>
          </p:cNvSpPr>
          <p:nvPr>
            <p:ph type="sldNum" sz="quarter" idx="12"/>
          </p:nvPr>
        </p:nvSpPr>
        <p:spPr/>
        <p:txBody>
          <a:bodyPr/>
          <a:lstStyle/>
          <a:p>
            <a:fld id="{EB4B8DE2-A4E8-46E4-8BBF-D75455EFF32C}" type="slidenum">
              <a:rPr lang="en-US" smtClean="0"/>
              <a:pPr/>
              <a:t>8</a:t>
            </a:fld>
            <a:endParaRPr lang="en-US"/>
          </a:p>
        </p:txBody>
      </p:sp>
      <p:sp>
        <p:nvSpPr>
          <p:cNvPr id="5" name="Text Placeholder 15">
            <a:extLst>
              <a:ext uri="{FF2B5EF4-FFF2-40B4-BE49-F238E27FC236}">
                <a16:creationId xmlns:a16="http://schemas.microsoft.com/office/drawing/2014/main" id="{118C9EC4-499B-E3EF-A3B5-C815EDB41F18}"/>
              </a:ext>
            </a:extLst>
          </p:cNvPr>
          <p:cNvSpPr txBox="1">
            <a:spLocks/>
          </p:cNvSpPr>
          <p:nvPr/>
        </p:nvSpPr>
        <p:spPr>
          <a:xfrm>
            <a:off x="609600" y="3519378"/>
            <a:ext cx="5248656" cy="480131"/>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baseline="0">
                <a:solidFill>
                  <a:schemeClr val="tx1"/>
                </a:solidFill>
                <a:latin typeface="Calibri" panose="020F050202020403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b="0" i="0" kern="1200" baseline="0">
                <a:solidFill>
                  <a:schemeClr val="tx1"/>
                </a:solidFill>
                <a:latin typeface="Calibri" panose="020F050202020403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b="0" i="0" kern="1200" baseline="0">
                <a:solidFill>
                  <a:schemeClr val="tx1"/>
                </a:solidFill>
                <a:latin typeface="Calibri" panose="020F050202020403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Well-known Architecture</a:t>
            </a:r>
          </a:p>
        </p:txBody>
      </p:sp>
      <p:sp>
        <p:nvSpPr>
          <p:cNvPr id="6" name="타원 5">
            <a:extLst>
              <a:ext uri="{FF2B5EF4-FFF2-40B4-BE49-F238E27FC236}">
                <a16:creationId xmlns:a16="http://schemas.microsoft.com/office/drawing/2014/main" id="{96554A71-A5F5-3F1B-ABD8-09FCBE4E42BC}"/>
              </a:ext>
            </a:extLst>
          </p:cNvPr>
          <p:cNvSpPr/>
          <p:nvPr/>
        </p:nvSpPr>
        <p:spPr>
          <a:xfrm>
            <a:off x="5750168" y="2048607"/>
            <a:ext cx="1346167" cy="344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ko-Kore-KR" altLang="en-US" dirty="0">
              <a:solidFill>
                <a:schemeClr val="bg1"/>
              </a:solidFill>
            </a:endParaRPr>
          </a:p>
        </p:txBody>
      </p:sp>
      <p:pic>
        <p:nvPicPr>
          <p:cNvPr id="12" name="내용 개체 틀 11" descr="텍스트, 스크린샷, 폰트, 번호이(가) 표시된 사진&#10;&#10;자동 생성된 설명">
            <a:extLst>
              <a:ext uri="{FF2B5EF4-FFF2-40B4-BE49-F238E27FC236}">
                <a16:creationId xmlns:a16="http://schemas.microsoft.com/office/drawing/2014/main" id="{9792B853-8707-7934-317C-071CA3FC90EC}"/>
              </a:ext>
            </a:extLst>
          </p:cNvPr>
          <p:cNvPicPr>
            <a:picLocks noGrp="1" noChangeAspect="1"/>
          </p:cNvPicPr>
          <p:nvPr>
            <p:ph idx="1"/>
          </p:nvPr>
        </p:nvPicPr>
        <p:blipFill>
          <a:blip r:embed="rId3"/>
          <a:stretch>
            <a:fillRect/>
          </a:stretch>
        </p:blipFill>
        <p:spPr>
          <a:xfrm>
            <a:off x="4465985" y="1751609"/>
            <a:ext cx="7206415" cy="4495800"/>
          </a:xfrm>
        </p:spPr>
      </p:pic>
    </p:spTree>
    <p:extLst>
      <p:ext uri="{BB962C8B-B14F-4D97-AF65-F5344CB8AC3E}">
        <p14:creationId xmlns:p14="http://schemas.microsoft.com/office/powerpoint/2010/main" val="37635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C445261-14D7-BDDA-B199-748E7150E57B}"/>
              </a:ext>
            </a:extLst>
          </p:cNvPr>
          <p:cNvSpPr>
            <a:spLocks noGrp="1"/>
          </p:cNvSpPr>
          <p:nvPr>
            <p:ph type="title"/>
          </p:nvPr>
        </p:nvSpPr>
        <p:spPr/>
        <p:txBody>
          <a:bodyPr/>
          <a:lstStyle/>
          <a:p>
            <a:r>
              <a:rPr lang="en-US" altLang="ko-Kore-KR" dirty="0"/>
              <a:t>What is how to adjust dependencies ?</a:t>
            </a:r>
            <a:endParaRPr lang="en-US" dirty="0"/>
          </a:p>
        </p:txBody>
      </p:sp>
      <p:sp>
        <p:nvSpPr>
          <p:cNvPr id="4" name="Slide Number Placeholder 3">
            <a:extLst>
              <a:ext uri="{FF2B5EF4-FFF2-40B4-BE49-F238E27FC236}">
                <a16:creationId xmlns:a16="http://schemas.microsoft.com/office/drawing/2014/main" id="{6BDC2BD4-3734-E64E-9711-830E74F2AC97}"/>
              </a:ext>
            </a:extLst>
          </p:cNvPr>
          <p:cNvSpPr>
            <a:spLocks noGrp="1"/>
          </p:cNvSpPr>
          <p:nvPr>
            <p:ph type="sldNum" sz="quarter" idx="12"/>
          </p:nvPr>
        </p:nvSpPr>
        <p:spPr/>
        <p:txBody>
          <a:bodyPr/>
          <a:lstStyle/>
          <a:p>
            <a:fld id="{EB4B8DE2-A4E8-46E4-8BBF-D75455EFF32C}" type="slidenum">
              <a:rPr lang="en-US" smtClean="0"/>
              <a:pPr/>
              <a:t>9</a:t>
            </a:fld>
            <a:endParaRPr lang="en-US"/>
          </a:p>
        </p:txBody>
      </p:sp>
      <p:sp>
        <p:nvSpPr>
          <p:cNvPr id="5" name="Text Placeholder 15">
            <a:extLst>
              <a:ext uri="{FF2B5EF4-FFF2-40B4-BE49-F238E27FC236}">
                <a16:creationId xmlns:a16="http://schemas.microsoft.com/office/drawing/2014/main" id="{118C9EC4-499B-E3EF-A3B5-C815EDB41F18}"/>
              </a:ext>
            </a:extLst>
          </p:cNvPr>
          <p:cNvSpPr txBox="1">
            <a:spLocks/>
          </p:cNvSpPr>
          <p:nvPr/>
        </p:nvSpPr>
        <p:spPr>
          <a:xfrm>
            <a:off x="435980" y="2801136"/>
            <a:ext cx="2110450" cy="1255728"/>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baseline="0">
                <a:solidFill>
                  <a:schemeClr val="tx1"/>
                </a:solidFill>
                <a:latin typeface="Calibri" panose="020F050202020403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b="0" i="0" kern="1200" baseline="0">
                <a:solidFill>
                  <a:schemeClr val="tx1"/>
                </a:solidFill>
                <a:latin typeface="Calibri" panose="020F050202020403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b="0" i="0" kern="1200" baseline="0">
                <a:solidFill>
                  <a:schemeClr val="tx1"/>
                </a:solidFill>
                <a:latin typeface="Calibri" panose="020F050202020403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Basic application architecture</a:t>
            </a:r>
          </a:p>
        </p:txBody>
      </p:sp>
      <p:pic>
        <p:nvPicPr>
          <p:cNvPr id="8" name="내용 개체 틀 7">
            <a:extLst>
              <a:ext uri="{FF2B5EF4-FFF2-40B4-BE49-F238E27FC236}">
                <a16:creationId xmlns:a16="http://schemas.microsoft.com/office/drawing/2014/main" id="{38DE6F2E-4706-54B8-3C58-881481ACB1E1}"/>
              </a:ext>
            </a:extLst>
          </p:cNvPr>
          <p:cNvPicPr>
            <a:picLocks noGrp="1" noChangeAspect="1"/>
          </p:cNvPicPr>
          <p:nvPr>
            <p:ph idx="1"/>
          </p:nvPr>
        </p:nvPicPr>
        <p:blipFill>
          <a:blip r:embed="rId3"/>
          <a:stretch>
            <a:fillRect/>
          </a:stretch>
        </p:blipFill>
        <p:spPr>
          <a:xfrm>
            <a:off x="2546430" y="1621816"/>
            <a:ext cx="8947231" cy="4667684"/>
          </a:xfrm>
        </p:spPr>
      </p:pic>
    </p:spTree>
    <p:extLst>
      <p:ext uri="{BB962C8B-B14F-4D97-AF65-F5344CB8AC3E}">
        <p14:creationId xmlns:p14="http://schemas.microsoft.com/office/powerpoint/2010/main" val="100560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NewVoices-Template-Dark" id="{41EDA77C-8EDE-1147-9EC0-93D279007E17}" vid="{A96A2719-1B1E-F045-AD25-811F3616CC3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860</TotalTime>
  <Words>654</Words>
  <Application>Microsoft Macintosh PowerPoint</Application>
  <PresentationFormat>와이드스크린</PresentationFormat>
  <Paragraphs>62</Paragraphs>
  <Slides>12</Slides>
  <Notes>12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12</vt:i4>
      </vt:variant>
    </vt:vector>
  </HeadingPairs>
  <TitlesOfParts>
    <vt:vector size="19" baseType="lpstr">
      <vt:lpstr>Amazon Ember</vt:lpstr>
      <vt:lpstr>Apple SD Gothic Neo</vt:lpstr>
      <vt:lpstr>Arial</vt:lpstr>
      <vt:lpstr>Calibri</vt:lpstr>
      <vt:lpstr>Lucida Console</vt:lpstr>
      <vt:lpstr>Wingdings</vt:lpstr>
      <vt:lpstr>AWS Confidential Dark</vt:lpstr>
      <vt:lpstr>How to adjust dependencies on Web Architecture</vt:lpstr>
      <vt:lpstr>What do we focus on ?</vt:lpstr>
      <vt:lpstr>What do we focus on?</vt:lpstr>
      <vt:lpstr>What is how to adjust dependencies ?</vt:lpstr>
      <vt:lpstr>What is how to adjust dependencies ?</vt:lpstr>
      <vt:lpstr>What is how to adjust dependencies ?</vt:lpstr>
      <vt:lpstr>What is how to adjust dependencies ?</vt:lpstr>
      <vt:lpstr>What is how to adjust dependencies ?</vt:lpstr>
      <vt:lpstr>What is how to adjust dependencies ?</vt:lpstr>
      <vt:lpstr>Key points</vt:lpstr>
      <vt:lpstr>Key points</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adjust dependencies on Web Architecture</dc:title>
  <dc:creator>김 수민</dc:creator>
  <cp:lastModifiedBy>김 수민</cp:lastModifiedBy>
  <cp:revision>13</cp:revision>
  <dcterms:created xsi:type="dcterms:W3CDTF">2023-07-25T05:22:48Z</dcterms:created>
  <dcterms:modified xsi:type="dcterms:W3CDTF">2023-08-01T12:18:20Z</dcterms:modified>
</cp:coreProperties>
</file>